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61" r:id="rId4"/>
    <p:sldId id="262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572BC-EC21-4649-A076-8C977565240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CD353D-FEFC-429B-9653-DD2341A92ED4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Транспорт</a:t>
          </a:r>
          <a:endParaRPr lang="ru-RU" b="1" dirty="0"/>
        </a:p>
      </dgm:t>
    </dgm:pt>
    <dgm:pt modelId="{D5712075-7AC2-4375-B17E-3388B1A862BA}" type="parTrans" cxnId="{3D479C2E-E742-45A5-A60C-B08BF31532E0}">
      <dgm:prSet/>
      <dgm:spPr/>
      <dgm:t>
        <a:bodyPr/>
        <a:lstStyle/>
        <a:p>
          <a:endParaRPr lang="ru-RU" dirty="0"/>
        </a:p>
      </dgm:t>
    </dgm:pt>
    <dgm:pt modelId="{BA35C3AF-62AF-47B6-965B-B28DF024A45A}" type="sibTrans" cxnId="{3D479C2E-E742-45A5-A60C-B08BF31532E0}">
      <dgm:prSet/>
      <dgm:spPr/>
      <dgm:t>
        <a:bodyPr/>
        <a:lstStyle/>
        <a:p>
          <a:endParaRPr lang="ru-RU"/>
        </a:p>
      </dgm:t>
    </dgm:pt>
    <dgm:pt modelId="{7699EB8D-D6F4-4FDD-97D0-86F99B3EF372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Больные дикие животные </a:t>
          </a:r>
          <a:endParaRPr lang="ru-RU" b="1" dirty="0"/>
        </a:p>
      </dgm:t>
    </dgm:pt>
    <dgm:pt modelId="{1226DD91-7F04-4BE8-88E7-F64E6BE03398}" type="parTrans" cxnId="{5EBE1B5A-1850-4C80-AF17-95D911168D4B}">
      <dgm:prSet/>
      <dgm:spPr/>
      <dgm:t>
        <a:bodyPr/>
        <a:lstStyle/>
        <a:p>
          <a:endParaRPr lang="ru-RU" dirty="0"/>
        </a:p>
      </dgm:t>
    </dgm:pt>
    <dgm:pt modelId="{C51B4C7E-12F5-44C3-8BAF-DFF59E8F63DB}" type="sibTrans" cxnId="{5EBE1B5A-1850-4C80-AF17-95D911168D4B}">
      <dgm:prSet/>
      <dgm:spPr/>
      <dgm:t>
        <a:bodyPr/>
        <a:lstStyle/>
        <a:p>
          <a:endParaRPr lang="ru-RU"/>
        </a:p>
      </dgm:t>
    </dgm:pt>
    <dgm:pt modelId="{F85F364B-7A7F-461B-B8AC-17D896B83587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Зараженная подстилка</a:t>
          </a:r>
          <a:endParaRPr lang="ru-RU" b="1" dirty="0"/>
        </a:p>
      </dgm:t>
    </dgm:pt>
    <dgm:pt modelId="{61F9DAE6-77C4-4271-B906-D7FFFC645F9A}" type="parTrans" cxnId="{BAE926CC-7126-4609-A406-FECE48974AF9}">
      <dgm:prSet/>
      <dgm:spPr/>
      <dgm:t>
        <a:bodyPr/>
        <a:lstStyle/>
        <a:p>
          <a:endParaRPr lang="ru-RU" dirty="0"/>
        </a:p>
      </dgm:t>
    </dgm:pt>
    <dgm:pt modelId="{90790370-70DF-4248-8FB7-DC7F5AD355D4}" type="sibTrans" cxnId="{BAE926CC-7126-4609-A406-FECE48974AF9}">
      <dgm:prSet/>
      <dgm:spPr/>
      <dgm:t>
        <a:bodyPr/>
        <a:lstStyle/>
        <a:p>
          <a:endParaRPr lang="ru-RU"/>
        </a:p>
      </dgm:t>
    </dgm:pt>
    <dgm:pt modelId="{E1A9DEFD-C84E-4695-B2ED-B1E5EC3C425B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Птицы</a:t>
          </a:r>
        </a:p>
        <a:p>
          <a:r>
            <a:rPr lang="ru-RU" b="1" dirty="0" smtClean="0"/>
            <a:t>грызуны </a:t>
          </a:r>
        </a:p>
        <a:p>
          <a:r>
            <a:rPr lang="ru-RU" b="1" dirty="0" smtClean="0"/>
            <a:t>насекомые</a:t>
          </a:r>
          <a:endParaRPr lang="ru-RU" b="1" dirty="0"/>
        </a:p>
      </dgm:t>
    </dgm:pt>
    <dgm:pt modelId="{BF425AB5-3B1F-49E8-8B5B-E41C5DFAC069}" type="parTrans" cxnId="{7A2785A5-C94A-4725-89CD-A6A082761B3F}">
      <dgm:prSet/>
      <dgm:spPr/>
      <dgm:t>
        <a:bodyPr/>
        <a:lstStyle/>
        <a:p>
          <a:endParaRPr lang="ru-RU" dirty="0"/>
        </a:p>
      </dgm:t>
    </dgm:pt>
    <dgm:pt modelId="{7B199437-D50D-4630-890A-60A7222CCF4E}" type="sibTrans" cxnId="{7A2785A5-C94A-4725-89CD-A6A082761B3F}">
      <dgm:prSet/>
      <dgm:spPr/>
      <dgm:t>
        <a:bodyPr/>
        <a:lstStyle/>
        <a:p>
          <a:endParaRPr lang="ru-RU"/>
        </a:p>
      </dgm:t>
    </dgm:pt>
    <dgm:pt modelId="{2D9DF076-A24A-4ADB-BFF5-EE1EF0A02764}">
      <dgm:prSet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Пастбища</a:t>
          </a:r>
          <a:endParaRPr lang="ru-RU" b="1" dirty="0"/>
        </a:p>
      </dgm:t>
    </dgm:pt>
    <dgm:pt modelId="{4873ED4E-EE32-42E0-A959-62835E407E97}" type="parTrans" cxnId="{728E438F-28AB-4A6C-AFB1-B3093D90E3F8}">
      <dgm:prSet/>
      <dgm:spPr/>
      <dgm:t>
        <a:bodyPr/>
        <a:lstStyle/>
        <a:p>
          <a:endParaRPr lang="ru-RU" dirty="0"/>
        </a:p>
      </dgm:t>
    </dgm:pt>
    <dgm:pt modelId="{B7994543-9A91-4227-A89B-9B44787AFEB8}" type="sibTrans" cxnId="{728E438F-28AB-4A6C-AFB1-B3093D90E3F8}">
      <dgm:prSet/>
      <dgm:spPr/>
      <dgm:t>
        <a:bodyPr/>
        <a:lstStyle/>
        <a:p>
          <a:endParaRPr lang="ru-RU"/>
        </a:p>
      </dgm:t>
    </dgm:pt>
    <dgm:pt modelId="{CC7AAF79-B5C5-466A-9757-A7FBAD493741}">
      <dgm:prSet/>
      <dgm:spPr/>
      <dgm:t>
        <a:bodyPr/>
        <a:lstStyle/>
        <a:p>
          <a:endParaRPr lang="ru-RU" b="1" dirty="0" smtClean="0"/>
        </a:p>
        <a:p>
          <a:r>
            <a:rPr lang="ru-RU" b="1" dirty="0" smtClean="0"/>
            <a:t> </a:t>
          </a:r>
          <a:endParaRPr lang="ru-RU" b="1" dirty="0" smtClean="0"/>
        </a:p>
        <a:p>
          <a:r>
            <a:rPr lang="ru-RU" b="1" dirty="0" smtClean="0"/>
            <a:t> Зараженный </a:t>
          </a:r>
          <a:r>
            <a:rPr lang="ru-RU" b="1" dirty="0" smtClean="0"/>
            <a:t>корм</a:t>
          </a:r>
          <a:endParaRPr lang="ru-RU" b="1" dirty="0"/>
        </a:p>
      </dgm:t>
    </dgm:pt>
    <dgm:pt modelId="{DE301A0A-F9BE-425E-96C8-B7431033CD61}" type="parTrans" cxnId="{30D4DAC1-1FA9-4540-B1C5-EBFE08C263D7}">
      <dgm:prSet/>
      <dgm:spPr/>
      <dgm:t>
        <a:bodyPr/>
        <a:lstStyle/>
        <a:p>
          <a:endParaRPr lang="ru-RU" dirty="0"/>
        </a:p>
      </dgm:t>
    </dgm:pt>
    <dgm:pt modelId="{377DE7E8-91DA-431D-A576-0EB7D1A10F24}" type="sibTrans" cxnId="{30D4DAC1-1FA9-4540-B1C5-EBFE08C263D7}">
      <dgm:prSet/>
      <dgm:spPr/>
      <dgm:t>
        <a:bodyPr/>
        <a:lstStyle/>
        <a:p>
          <a:endParaRPr lang="ru-RU"/>
        </a:p>
      </dgm:t>
    </dgm:pt>
    <dgm:pt modelId="{B1B9083C-00EA-4675-A7E2-6E2567E9BDCD}">
      <dgm:prSet phldrT="[Текст]" custT="1"/>
      <dgm:spPr/>
      <dgm:t>
        <a:bodyPr/>
        <a:lstStyle/>
        <a:p>
          <a:endParaRPr lang="ru-RU" sz="3200" dirty="0" smtClean="0"/>
        </a:p>
        <a:p>
          <a:r>
            <a:rPr lang="ru-RU" sz="2800" b="1" dirty="0" smtClean="0">
              <a:solidFill>
                <a:srgbClr val="FF0000"/>
              </a:solidFill>
              <a:latin typeface="+mj-lt"/>
            </a:rPr>
            <a:t>АЧС</a:t>
          </a:r>
          <a:endParaRPr lang="ru-RU" sz="2800" b="1" dirty="0">
            <a:solidFill>
              <a:srgbClr val="FF0000"/>
            </a:solidFill>
            <a:latin typeface="+mj-lt"/>
          </a:endParaRPr>
        </a:p>
      </dgm:t>
    </dgm:pt>
    <dgm:pt modelId="{01F645F8-6153-48AB-BFF8-9803B3350CCD}" type="sibTrans" cxnId="{03694704-BF60-4618-944E-46A1E3C06610}">
      <dgm:prSet/>
      <dgm:spPr/>
      <dgm:t>
        <a:bodyPr/>
        <a:lstStyle/>
        <a:p>
          <a:endParaRPr lang="ru-RU"/>
        </a:p>
      </dgm:t>
    </dgm:pt>
    <dgm:pt modelId="{1F27EB0D-0CBA-4F05-A16F-957D2294C72D}" type="parTrans" cxnId="{03694704-BF60-4618-944E-46A1E3C06610}">
      <dgm:prSet/>
      <dgm:spPr/>
      <dgm:t>
        <a:bodyPr/>
        <a:lstStyle/>
        <a:p>
          <a:endParaRPr lang="ru-RU"/>
        </a:p>
      </dgm:t>
    </dgm:pt>
    <dgm:pt modelId="{586AFAD8-53FE-46BE-9D68-BF83B77F9FC3}">
      <dgm:prSet phldrT="[Текст]"/>
      <dgm:spPr/>
      <dgm:t>
        <a:bodyPr/>
        <a:lstStyle/>
        <a:p>
          <a:endParaRPr lang="ru-RU"/>
        </a:p>
      </dgm:t>
    </dgm:pt>
    <dgm:pt modelId="{FD864646-F361-4D18-A423-9612830AAFED}" type="parTrans" cxnId="{3360C395-61CA-438D-825F-78E9455F30C7}">
      <dgm:prSet/>
      <dgm:spPr/>
      <dgm:t>
        <a:bodyPr/>
        <a:lstStyle/>
        <a:p>
          <a:endParaRPr lang="ru-RU"/>
        </a:p>
      </dgm:t>
    </dgm:pt>
    <dgm:pt modelId="{CC06F4CD-AD9F-4D97-9D98-8F6AB5A54357}" type="sibTrans" cxnId="{3360C395-61CA-438D-825F-78E9455F30C7}">
      <dgm:prSet/>
      <dgm:spPr/>
      <dgm:t>
        <a:bodyPr/>
        <a:lstStyle/>
        <a:p>
          <a:endParaRPr lang="ru-RU"/>
        </a:p>
      </dgm:t>
    </dgm:pt>
    <dgm:pt modelId="{4A108E76-83F9-409A-9239-CAF8F6084318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                                                                                                                                                         Человек </a:t>
          </a:r>
          <a:endParaRPr lang="ru-RU" b="1" dirty="0"/>
        </a:p>
      </dgm:t>
    </dgm:pt>
    <dgm:pt modelId="{BF1D3205-58E2-4E8A-AE3C-B18644B23D4D}" type="parTrans" cxnId="{91DBB0BF-C419-4E32-9BCD-93B6D04AC6EF}">
      <dgm:prSet/>
      <dgm:spPr/>
      <dgm:t>
        <a:bodyPr/>
        <a:lstStyle/>
        <a:p>
          <a:endParaRPr lang="ru-RU"/>
        </a:p>
      </dgm:t>
    </dgm:pt>
    <dgm:pt modelId="{58E8AA1A-50C3-4CD7-9F05-868A432B0590}" type="sibTrans" cxnId="{91DBB0BF-C419-4E32-9BCD-93B6D04AC6EF}">
      <dgm:prSet/>
      <dgm:spPr/>
      <dgm:t>
        <a:bodyPr/>
        <a:lstStyle/>
        <a:p>
          <a:endParaRPr lang="ru-RU"/>
        </a:p>
      </dgm:t>
    </dgm:pt>
    <dgm:pt modelId="{96BB942A-9BE7-45CA-84C1-67A24CCFF714}" type="pres">
      <dgm:prSet presAssocID="{DA9572BC-EC21-4649-A076-8C97756524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F138E7-047B-410D-93DD-0AF36A0E9384}" type="pres">
      <dgm:prSet presAssocID="{B1B9083C-00EA-4675-A7E2-6E2567E9BDCD}" presName="centerShape" presStyleLbl="node0" presStyleIdx="0" presStyleCnt="1"/>
      <dgm:spPr/>
      <dgm:t>
        <a:bodyPr/>
        <a:lstStyle/>
        <a:p>
          <a:endParaRPr lang="ru-RU"/>
        </a:p>
      </dgm:t>
    </dgm:pt>
    <dgm:pt modelId="{2E6753DA-A5DF-4FBC-95C6-B674608BCE13}" type="pres">
      <dgm:prSet presAssocID="{D5712075-7AC2-4375-B17E-3388B1A862BA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0273FDB3-B1AD-4366-B870-455BE38CA3BA}" type="pres">
      <dgm:prSet presAssocID="{30CD353D-FEFC-429B-9653-DD2341A92ED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99D2B-82FD-4478-B177-ABBBAEB7CF77}" type="pres">
      <dgm:prSet presAssocID="{1226DD91-7F04-4BE8-88E7-F64E6BE03398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85D5BDE6-9E9A-4305-9E44-AAA82C74ED38}" type="pres">
      <dgm:prSet presAssocID="{7699EB8D-D6F4-4FDD-97D0-86F99B3EF37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A9891-A428-4BF0-89C4-3D64E8001FBF}" type="pres">
      <dgm:prSet presAssocID="{BF1D3205-58E2-4E8A-AE3C-B18644B23D4D}" presName="parTrans" presStyleLbl="bgSibTrans2D1" presStyleIdx="2" presStyleCnt="7"/>
      <dgm:spPr/>
    </dgm:pt>
    <dgm:pt modelId="{F527825A-A1CC-4BC2-AD97-D14750440DDD}" type="pres">
      <dgm:prSet presAssocID="{4A108E76-83F9-409A-9239-CAF8F608431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34940-3243-466C-9242-B3F065BD929E}" type="pres">
      <dgm:prSet presAssocID="{61F9DAE6-77C4-4271-B906-D7FFFC645F9A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E8B3A2E2-3F14-4C7F-AD86-7C06E71353C9}" type="pres">
      <dgm:prSet presAssocID="{F85F364B-7A7F-461B-B8AC-17D896B8358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D953C-D535-47CD-BCE1-8F6189F0BE8F}" type="pres">
      <dgm:prSet presAssocID="{BF425AB5-3B1F-49E8-8B5B-E41C5DFAC069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A3DE38EB-6E74-4120-BB0C-62B264F56166}" type="pres">
      <dgm:prSet presAssocID="{E1A9DEFD-C84E-4695-B2ED-B1E5EC3C425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0C853-47A6-44AC-931F-CA20B8E3A800}" type="pres">
      <dgm:prSet presAssocID="{4873ED4E-EE32-42E0-A959-62835E407E97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7C7A8EC8-98CB-41BE-ADAF-D12B9E3BD5FA}" type="pres">
      <dgm:prSet presAssocID="{2D9DF076-A24A-4ADB-BFF5-EE1EF0A0276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5BBE8-DF4B-4BAF-9CD5-5AD9980BAD32}" type="pres">
      <dgm:prSet presAssocID="{DE301A0A-F9BE-425E-96C8-B7431033CD61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198074AF-ADFB-4381-8A42-36CBF6AA447A}" type="pres">
      <dgm:prSet presAssocID="{CC7AAF79-B5C5-466A-9757-A7FBAD49374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541421-07C2-49A4-B14E-8A35FF6E03B6}" type="presOf" srcId="{BF425AB5-3B1F-49E8-8B5B-E41C5DFAC069}" destId="{9E8D953C-D535-47CD-BCE1-8F6189F0BE8F}" srcOrd="0" destOrd="0" presId="urn:microsoft.com/office/officeart/2005/8/layout/radial4"/>
    <dgm:cxn modelId="{7A2785A5-C94A-4725-89CD-A6A082761B3F}" srcId="{B1B9083C-00EA-4675-A7E2-6E2567E9BDCD}" destId="{E1A9DEFD-C84E-4695-B2ED-B1E5EC3C425B}" srcOrd="4" destOrd="0" parTransId="{BF425AB5-3B1F-49E8-8B5B-E41C5DFAC069}" sibTransId="{7B199437-D50D-4630-890A-60A7222CCF4E}"/>
    <dgm:cxn modelId="{55F968DB-84F6-4D52-8DF5-462AC374F18B}" type="presOf" srcId="{30CD353D-FEFC-429B-9653-DD2341A92ED4}" destId="{0273FDB3-B1AD-4366-B870-455BE38CA3BA}" srcOrd="0" destOrd="0" presId="urn:microsoft.com/office/officeart/2005/8/layout/radial4"/>
    <dgm:cxn modelId="{03694704-BF60-4618-944E-46A1E3C06610}" srcId="{DA9572BC-EC21-4649-A076-8C9775652401}" destId="{B1B9083C-00EA-4675-A7E2-6E2567E9BDCD}" srcOrd="0" destOrd="0" parTransId="{1F27EB0D-0CBA-4F05-A16F-957D2294C72D}" sibTransId="{01F645F8-6153-48AB-BFF8-9803B3350CCD}"/>
    <dgm:cxn modelId="{728E438F-28AB-4A6C-AFB1-B3093D90E3F8}" srcId="{B1B9083C-00EA-4675-A7E2-6E2567E9BDCD}" destId="{2D9DF076-A24A-4ADB-BFF5-EE1EF0A02764}" srcOrd="5" destOrd="0" parTransId="{4873ED4E-EE32-42E0-A959-62835E407E97}" sibTransId="{B7994543-9A91-4227-A89B-9B44787AFEB8}"/>
    <dgm:cxn modelId="{3360C395-61CA-438D-825F-78E9455F30C7}" srcId="{DA9572BC-EC21-4649-A076-8C9775652401}" destId="{586AFAD8-53FE-46BE-9D68-BF83B77F9FC3}" srcOrd="1" destOrd="0" parTransId="{FD864646-F361-4D18-A423-9612830AAFED}" sibTransId="{CC06F4CD-AD9F-4D97-9D98-8F6AB5A54357}"/>
    <dgm:cxn modelId="{249521B7-0479-4445-9B4E-8827A4DF2C8E}" type="presOf" srcId="{DA9572BC-EC21-4649-A076-8C9775652401}" destId="{96BB942A-9BE7-45CA-84C1-67A24CCFF714}" srcOrd="0" destOrd="0" presId="urn:microsoft.com/office/officeart/2005/8/layout/radial4"/>
    <dgm:cxn modelId="{28E7397D-CDE9-4F80-B4E2-212F604D0EF0}" type="presOf" srcId="{4A108E76-83F9-409A-9239-CAF8F6084318}" destId="{F527825A-A1CC-4BC2-AD97-D14750440DDD}" srcOrd="0" destOrd="0" presId="urn:microsoft.com/office/officeart/2005/8/layout/radial4"/>
    <dgm:cxn modelId="{4B8F3D08-52A5-416A-8750-A1E3AE3795BC}" type="presOf" srcId="{4873ED4E-EE32-42E0-A959-62835E407E97}" destId="{E5A0C853-47A6-44AC-931F-CA20B8E3A800}" srcOrd="0" destOrd="0" presId="urn:microsoft.com/office/officeart/2005/8/layout/radial4"/>
    <dgm:cxn modelId="{2F1A249E-E643-4107-A006-70F05DA46632}" type="presOf" srcId="{2D9DF076-A24A-4ADB-BFF5-EE1EF0A02764}" destId="{7C7A8EC8-98CB-41BE-ADAF-D12B9E3BD5FA}" srcOrd="0" destOrd="0" presId="urn:microsoft.com/office/officeart/2005/8/layout/radial4"/>
    <dgm:cxn modelId="{BAE926CC-7126-4609-A406-FECE48974AF9}" srcId="{B1B9083C-00EA-4675-A7E2-6E2567E9BDCD}" destId="{F85F364B-7A7F-461B-B8AC-17D896B83587}" srcOrd="3" destOrd="0" parTransId="{61F9DAE6-77C4-4271-B906-D7FFFC645F9A}" sibTransId="{90790370-70DF-4248-8FB7-DC7F5AD355D4}"/>
    <dgm:cxn modelId="{3D479C2E-E742-45A5-A60C-B08BF31532E0}" srcId="{B1B9083C-00EA-4675-A7E2-6E2567E9BDCD}" destId="{30CD353D-FEFC-429B-9653-DD2341A92ED4}" srcOrd="0" destOrd="0" parTransId="{D5712075-7AC2-4375-B17E-3388B1A862BA}" sibTransId="{BA35C3AF-62AF-47B6-965B-B28DF024A45A}"/>
    <dgm:cxn modelId="{1EB74E6D-F4EC-4003-9BE7-0F0FD6016A69}" type="presOf" srcId="{F85F364B-7A7F-461B-B8AC-17D896B83587}" destId="{E8B3A2E2-3F14-4C7F-AD86-7C06E71353C9}" srcOrd="0" destOrd="0" presId="urn:microsoft.com/office/officeart/2005/8/layout/radial4"/>
    <dgm:cxn modelId="{0065C4CA-A8F1-4465-B2DA-6C8BBCE4B0CE}" type="presOf" srcId="{BF1D3205-58E2-4E8A-AE3C-B18644B23D4D}" destId="{B70A9891-A428-4BF0-89C4-3D64E8001FBF}" srcOrd="0" destOrd="0" presId="urn:microsoft.com/office/officeart/2005/8/layout/radial4"/>
    <dgm:cxn modelId="{53D0AD33-AD71-404F-8158-5CE1CF3CEE2C}" type="presOf" srcId="{1226DD91-7F04-4BE8-88E7-F64E6BE03398}" destId="{0F199D2B-82FD-4478-B177-ABBBAEB7CF77}" srcOrd="0" destOrd="0" presId="urn:microsoft.com/office/officeart/2005/8/layout/radial4"/>
    <dgm:cxn modelId="{84B2CCDF-1E76-42C3-AAC8-D82928EEE5E2}" type="presOf" srcId="{DE301A0A-F9BE-425E-96C8-B7431033CD61}" destId="{8095BBE8-DF4B-4BAF-9CD5-5AD9980BAD32}" srcOrd="0" destOrd="0" presId="urn:microsoft.com/office/officeart/2005/8/layout/radial4"/>
    <dgm:cxn modelId="{F64BA4F5-F0FB-4616-A682-28D73D1C9F77}" type="presOf" srcId="{CC7AAF79-B5C5-466A-9757-A7FBAD493741}" destId="{198074AF-ADFB-4381-8A42-36CBF6AA447A}" srcOrd="0" destOrd="0" presId="urn:microsoft.com/office/officeart/2005/8/layout/radial4"/>
    <dgm:cxn modelId="{88ACFFF1-1A3D-4A49-B0F1-CC16EAE65F4E}" type="presOf" srcId="{B1B9083C-00EA-4675-A7E2-6E2567E9BDCD}" destId="{FFF138E7-047B-410D-93DD-0AF36A0E9384}" srcOrd="0" destOrd="0" presId="urn:microsoft.com/office/officeart/2005/8/layout/radial4"/>
    <dgm:cxn modelId="{91DBB0BF-C419-4E32-9BCD-93B6D04AC6EF}" srcId="{B1B9083C-00EA-4675-A7E2-6E2567E9BDCD}" destId="{4A108E76-83F9-409A-9239-CAF8F6084318}" srcOrd="2" destOrd="0" parTransId="{BF1D3205-58E2-4E8A-AE3C-B18644B23D4D}" sibTransId="{58E8AA1A-50C3-4CD7-9F05-868A432B0590}"/>
    <dgm:cxn modelId="{30D4DAC1-1FA9-4540-B1C5-EBFE08C263D7}" srcId="{B1B9083C-00EA-4675-A7E2-6E2567E9BDCD}" destId="{CC7AAF79-B5C5-466A-9757-A7FBAD493741}" srcOrd="6" destOrd="0" parTransId="{DE301A0A-F9BE-425E-96C8-B7431033CD61}" sibTransId="{377DE7E8-91DA-431D-A576-0EB7D1A10F24}"/>
    <dgm:cxn modelId="{5EBE1B5A-1850-4C80-AF17-95D911168D4B}" srcId="{B1B9083C-00EA-4675-A7E2-6E2567E9BDCD}" destId="{7699EB8D-D6F4-4FDD-97D0-86F99B3EF372}" srcOrd="1" destOrd="0" parTransId="{1226DD91-7F04-4BE8-88E7-F64E6BE03398}" sibTransId="{C51B4C7E-12F5-44C3-8BAF-DFF59E8F63DB}"/>
    <dgm:cxn modelId="{E27D8F74-75D0-452C-A2B5-F771AC62D15F}" type="presOf" srcId="{7699EB8D-D6F4-4FDD-97D0-86F99B3EF372}" destId="{85D5BDE6-9E9A-4305-9E44-AAA82C74ED38}" srcOrd="0" destOrd="0" presId="urn:microsoft.com/office/officeart/2005/8/layout/radial4"/>
    <dgm:cxn modelId="{80D30A94-D564-4298-8082-FDB88F0BFAD0}" type="presOf" srcId="{61F9DAE6-77C4-4271-B906-D7FFFC645F9A}" destId="{1F734940-3243-466C-9242-B3F065BD929E}" srcOrd="0" destOrd="0" presId="urn:microsoft.com/office/officeart/2005/8/layout/radial4"/>
    <dgm:cxn modelId="{B7347DFD-389C-4074-A4EB-4B0F6127C0D9}" type="presOf" srcId="{E1A9DEFD-C84E-4695-B2ED-B1E5EC3C425B}" destId="{A3DE38EB-6E74-4120-BB0C-62B264F56166}" srcOrd="0" destOrd="0" presId="urn:microsoft.com/office/officeart/2005/8/layout/radial4"/>
    <dgm:cxn modelId="{510B7E8D-0349-4216-A18C-A9535AD07EB1}" type="presOf" srcId="{D5712075-7AC2-4375-B17E-3388B1A862BA}" destId="{2E6753DA-A5DF-4FBC-95C6-B674608BCE13}" srcOrd="0" destOrd="0" presId="urn:microsoft.com/office/officeart/2005/8/layout/radial4"/>
    <dgm:cxn modelId="{10D1AF82-9DA9-4113-8918-1D2E165951C2}" type="presParOf" srcId="{96BB942A-9BE7-45CA-84C1-67A24CCFF714}" destId="{FFF138E7-047B-410D-93DD-0AF36A0E9384}" srcOrd="0" destOrd="0" presId="urn:microsoft.com/office/officeart/2005/8/layout/radial4"/>
    <dgm:cxn modelId="{E13E279B-7F48-4104-B690-BA9792645FA5}" type="presParOf" srcId="{96BB942A-9BE7-45CA-84C1-67A24CCFF714}" destId="{2E6753DA-A5DF-4FBC-95C6-B674608BCE13}" srcOrd="1" destOrd="0" presId="urn:microsoft.com/office/officeart/2005/8/layout/radial4"/>
    <dgm:cxn modelId="{0C9E1EE9-76AE-4723-A3BD-19EF17E0CB8E}" type="presParOf" srcId="{96BB942A-9BE7-45CA-84C1-67A24CCFF714}" destId="{0273FDB3-B1AD-4366-B870-455BE38CA3BA}" srcOrd="2" destOrd="0" presId="urn:microsoft.com/office/officeart/2005/8/layout/radial4"/>
    <dgm:cxn modelId="{A150BE22-B364-419F-83F9-A7425B626163}" type="presParOf" srcId="{96BB942A-9BE7-45CA-84C1-67A24CCFF714}" destId="{0F199D2B-82FD-4478-B177-ABBBAEB7CF77}" srcOrd="3" destOrd="0" presId="urn:microsoft.com/office/officeart/2005/8/layout/radial4"/>
    <dgm:cxn modelId="{609C923E-E20C-436B-8AAA-BF3BC137A7E0}" type="presParOf" srcId="{96BB942A-9BE7-45CA-84C1-67A24CCFF714}" destId="{85D5BDE6-9E9A-4305-9E44-AAA82C74ED38}" srcOrd="4" destOrd="0" presId="urn:microsoft.com/office/officeart/2005/8/layout/radial4"/>
    <dgm:cxn modelId="{61DC1D78-8D56-4CCC-9C1D-687B7D3B4F21}" type="presParOf" srcId="{96BB942A-9BE7-45CA-84C1-67A24CCFF714}" destId="{B70A9891-A428-4BF0-89C4-3D64E8001FBF}" srcOrd="5" destOrd="0" presId="urn:microsoft.com/office/officeart/2005/8/layout/radial4"/>
    <dgm:cxn modelId="{6477281E-1682-426D-B7E1-BD337E192245}" type="presParOf" srcId="{96BB942A-9BE7-45CA-84C1-67A24CCFF714}" destId="{F527825A-A1CC-4BC2-AD97-D14750440DDD}" srcOrd="6" destOrd="0" presId="urn:microsoft.com/office/officeart/2005/8/layout/radial4"/>
    <dgm:cxn modelId="{584682A0-D2FB-47D1-84C2-8710CB8816FE}" type="presParOf" srcId="{96BB942A-9BE7-45CA-84C1-67A24CCFF714}" destId="{1F734940-3243-466C-9242-B3F065BD929E}" srcOrd="7" destOrd="0" presId="urn:microsoft.com/office/officeart/2005/8/layout/radial4"/>
    <dgm:cxn modelId="{E5694845-42B5-4CD4-8C17-A71729F61A5C}" type="presParOf" srcId="{96BB942A-9BE7-45CA-84C1-67A24CCFF714}" destId="{E8B3A2E2-3F14-4C7F-AD86-7C06E71353C9}" srcOrd="8" destOrd="0" presId="urn:microsoft.com/office/officeart/2005/8/layout/radial4"/>
    <dgm:cxn modelId="{1433A890-AD0D-4A9F-9C21-0319E98B4841}" type="presParOf" srcId="{96BB942A-9BE7-45CA-84C1-67A24CCFF714}" destId="{9E8D953C-D535-47CD-BCE1-8F6189F0BE8F}" srcOrd="9" destOrd="0" presId="urn:microsoft.com/office/officeart/2005/8/layout/radial4"/>
    <dgm:cxn modelId="{A83AEA18-ACA8-4D90-A35D-98BAD8F35A2A}" type="presParOf" srcId="{96BB942A-9BE7-45CA-84C1-67A24CCFF714}" destId="{A3DE38EB-6E74-4120-BB0C-62B264F56166}" srcOrd="10" destOrd="0" presId="urn:microsoft.com/office/officeart/2005/8/layout/radial4"/>
    <dgm:cxn modelId="{4054C85A-02E2-4AFC-AA0C-5D6289D2B1B8}" type="presParOf" srcId="{96BB942A-9BE7-45CA-84C1-67A24CCFF714}" destId="{E5A0C853-47A6-44AC-931F-CA20B8E3A800}" srcOrd="11" destOrd="0" presId="urn:microsoft.com/office/officeart/2005/8/layout/radial4"/>
    <dgm:cxn modelId="{C7B859C4-3B2B-4655-BA56-114E5ECBC159}" type="presParOf" srcId="{96BB942A-9BE7-45CA-84C1-67A24CCFF714}" destId="{7C7A8EC8-98CB-41BE-ADAF-D12B9E3BD5FA}" srcOrd="12" destOrd="0" presId="urn:microsoft.com/office/officeart/2005/8/layout/radial4"/>
    <dgm:cxn modelId="{6FABF1E1-7A5F-42FA-940B-2CD0E8225855}" type="presParOf" srcId="{96BB942A-9BE7-45CA-84C1-67A24CCFF714}" destId="{8095BBE8-DF4B-4BAF-9CD5-5AD9980BAD32}" srcOrd="13" destOrd="0" presId="urn:microsoft.com/office/officeart/2005/8/layout/radial4"/>
    <dgm:cxn modelId="{EBE2DACC-8B67-499C-A291-6068322E24BB}" type="presParOf" srcId="{96BB942A-9BE7-45CA-84C1-67A24CCFF714}" destId="{198074AF-ADFB-4381-8A42-36CBF6AA447A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937CF7-B504-4847-A985-DDCDC7F778F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912901-8348-4E2D-A05D-EA573C7BCCD4}">
      <dgm:prSet phldrT="[Текст]"/>
      <dgm:spPr/>
      <dgm:t>
        <a:bodyPr/>
        <a:lstStyle/>
        <a:p>
          <a:pPr algn="l"/>
          <a:r>
            <a:rPr lang="ru-RU" b="0" dirty="0" smtClean="0"/>
            <a:t>Полная ликвидация поголовья </a:t>
          </a:r>
          <a:r>
            <a:rPr lang="ru-RU" b="0" dirty="0" smtClean="0"/>
            <a:t>свиней в очаге </a:t>
          </a:r>
          <a:r>
            <a:rPr lang="ru-RU" b="0" dirty="0" smtClean="0"/>
            <a:t>заболевания и угрожаемой зоне  </a:t>
          </a:r>
          <a:r>
            <a:rPr lang="ru-RU" b="0" dirty="0" smtClean="0"/>
            <a:t>бескровным способом</a:t>
          </a:r>
          <a:endParaRPr lang="ru-RU" dirty="0"/>
        </a:p>
      </dgm:t>
    </dgm:pt>
    <dgm:pt modelId="{F936AE93-C1AE-441B-BE7E-844977D250BC}" type="parTrans" cxnId="{567F770F-F033-4C33-846D-09CFCBFD1643}">
      <dgm:prSet/>
      <dgm:spPr/>
      <dgm:t>
        <a:bodyPr/>
        <a:lstStyle/>
        <a:p>
          <a:endParaRPr lang="ru-RU"/>
        </a:p>
      </dgm:t>
    </dgm:pt>
    <dgm:pt modelId="{749DB2B0-85CA-453F-B9D4-DC68A0B840EA}" type="sibTrans" cxnId="{567F770F-F033-4C33-846D-09CFCBFD1643}">
      <dgm:prSet/>
      <dgm:spPr/>
      <dgm:t>
        <a:bodyPr/>
        <a:lstStyle/>
        <a:p>
          <a:endParaRPr lang="ru-RU"/>
        </a:p>
      </dgm:t>
    </dgm:pt>
    <dgm:pt modelId="{7DCF1F2E-A1C5-4490-92F9-4008BF02050D}">
      <dgm:prSet phldrT="[Текст]"/>
      <dgm:spPr/>
      <dgm:t>
        <a:bodyPr/>
        <a:lstStyle/>
        <a:p>
          <a:pPr algn="l"/>
          <a:r>
            <a:rPr lang="ru-RU" dirty="0" smtClean="0"/>
            <a:t>Уничтожение сжиганием павших </a:t>
          </a:r>
          <a:r>
            <a:rPr lang="ru-RU" dirty="0" smtClean="0"/>
            <a:t>свиней, </a:t>
          </a:r>
          <a:r>
            <a:rPr lang="ru-RU" dirty="0" smtClean="0"/>
            <a:t>остатков </a:t>
          </a:r>
          <a:r>
            <a:rPr lang="ru-RU" dirty="0" smtClean="0"/>
            <a:t>кормов, </a:t>
          </a:r>
          <a:r>
            <a:rPr lang="ru-RU" dirty="0" smtClean="0"/>
            <a:t>навоза</a:t>
          </a:r>
          <a:endParaRPr lang="ru-RU" dirty="0"/>
        </a:p>
      </dgm:t>
    </dgm:pt>
    <dgm:pt modelId="{77672E14-13E3-4C67-810B-1561AC174712}" type="parTrans" cxnId="{88AAE716-44DB-4AB9-91E6-8A18D4C78296}">
      <dgm:prSet/>
      <dgm:spPr/>
      <dgm:t>
        <a:bodyPr/>
        <a:lstStyle/>
        <a:p>
          <a:endParaRPr lang="ru-RU"/>
        </a:p>
      </dgm:t>
    </dgm:pt>
    <dgm:pt modelId="{CF84989D-C1E4-4315-8ED9-F612A993F6D0}" type="sibTrans" cxnId="{88AAE716-44DB-4AB9-91E6-8A18D4C78296}">
      <dgm:prSet/>
      <dgm:spPr/>
      <dgm:t>
        <a:bodyPr/>
        <a:lstStyle/>
        <a:p>
          <a:endParaRPr lang="ru-RU"/>
        </a:p>
      </dgm:t>
    </dgm:pt>
    <dgm:pt modelId="{1EF93A5E-3C1F-4349-B864-5859B85466DF}">
      <dgm:prSet phldrT="[Текст]"/>
      <dgm:spPr/>
      <dgm:t>
        <a:bodyPr/>
        <a:lstStyle/>
        <a:p>
          <a:pPr algn="l"/>
          <a:r>
            <a:rPr lang="ru-RU" dirty="0" smtClean="0"/>
            <a:t>Обеззараживание территории и помещений</a:t>
          </a:r>
          <a:endParaRPr lang="ru-RU" dirty="0"/>
        </a:p>
      </dgm:t>
    </dgm:pt>
    <dgm:pt modelId="{4BFB2F52-57C7-402F-A7EF-81231CEAAF67}" type="parTrans" cxnId="{99D21B1C-E341-4955-AFBE-520453F6FD18}">
      <dgm:prSet/>
      <dgm:spPr/>
      <dgm:t>
        <a:bodyPr/>
        <a:lstStyle/>
        <a:p>
          <a:endParaRPr lang="ru-RU"/>
        </a:p>
      </dgm:t>
    </dgm:pt>
    <dgm:pt modelId="{72BA9C41-928F-481F-BD3B-58EEEAE84037}" type="sibTrans" cxnId="{99D21B1C-E341-4955-AFBE-520453F6FD18}">
      <dgm:prSet/>
      <dgm:spPr/>
      <dgm:t>
        <a:bodyPr/>
        <a:lstStyle/>
        <a:p>
          <a:endParaRPr lang="ru-RU"/>
        </a:p>
      </dgm:t>
    </dgm:pt>
    <dgm:pt modelId="{7E1EDA82-9406-4009-AA65-556FC2847FC1}">
      <dgm:prSet phldrT="[Текст]"/>
      <dgm:spPr/>
      <dgm:t>
        <a:bodyPr/>
        <a:lstStyle/>
        <a:p>
          <a:pPr algn="l"/>
          <a:r>
            <a:rPr lang="ru-RU" dirty="0" smtClean="0"/>
            <a:t>Определение угрожаемой зоны </a:t>
          </a:r>
          <a:r>
            <a:rPr lang="ru-RU" dirty="0" smtClean="0"/>
            <a:t>- в радиусе 20 км от очага</a:t>
          </a:r>
        </a:p>
        <a:p>
          <a:pPr algn="l"/>
          <a:r>
            <a:rPr lang="ru-RU" dirty="0" smtClean="0"/>
            <a:t>Определение зоны </a:t>
          </a:r>
          <a:r>
            <a:rPr lang="ru-RU" dirty="0" smtClean="0"/>
            <a:t>наблюдения - в радиусе 10 км </a:t>
          </a:r>
        </a:p>
        <a:p>
          <a:pPr algn="l"/>
          <a:r>
            <a:rPr lang="ru-RU" dirty="0" smtClean="0"/>
            <a:t>от угрожаемой  зоны</a:t>
          </a:r>
        </a:p>
      </dgm:t>
    </dgm:pt>
    <dgm:pt modelId="{8BF9DF8A-8BF9-4A13-A0E6-DEBDABFB0BD2}" type="parTrans" cxnId="{AF0EFE77-F689-49D5-A838-DB93DE3303EB}">
      <dgm:prSet/>
      <dgm:spPr/>
      <dgm:t>
        <a:bodyPr/>
        <a:lstStyle/>
        <a:p>
          <a:endParaRPr lang="ru-RU"/>
        </a:p>
      </dgm:t>
    </dgm:pt>
    <dgm:pt modelId="{810BC8FA-1623-4911-932B-BDD4BE51BF8B}" type="sibTrans" cxnId="{AF0EFE77-F689-49D5-A838-DB93DE3303EB}">
      <dgm:prSet/>
      <dgm:spPr/>
      <dgm:t>
        <a:bodyPr/>
        <a:lstStyle/>
        <a:p>
          <a:endParaRPr lang="ru-RU"/>
        </a:p>
      </dgm:t>
    </dgm:pt>
    <dgm:pt modelId="{370049A5-8902-4BD2-A3F7-35EDB6DE2AA6}" type="pres">
      <dgm:prSet presAssocID="{90937CF7-B504-4847-A985-DDCDC7F778FE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AFBD4-6F29-48DC-8CE5-C304F235E308}" type="pres">
      <dgm:prSet presAssocID="{85912901-8348-4E2D-A05D-EA573C7BCCD4}" presName="composite" presStyleCnt="0"/>
      <dgm:spPr/>
    </dgm:pt>
    <dgm:pt modelId="{F1BEC959-C026-4D12-9562-DFF6B7687F48}" type="pres">
      <dgm:prSet presAssocID="{85912901-8348-4E2D-A05D-EA573C7BCCD4}" presName="imgShp" presStyleLbl="fgImgPlace1" presStyleIdx="0" presStyleCnt="4" custLinFactNeighborX="-5232" custLinFactNeighborY="14394"/>
      <dgm:spPr/>
    </dgm:pt>
    <dgm:pt modelId="{F973F6D2-FA5B-49A4-9D21-FFABA38C49C8}" type="pres">
      <dgm:prSet presAssocID="{85912901-8348-4E2D-A05D-EA573C7BCCD4}" presName="txShp" presStyleLbl="node1" presStyleIdx="0" presStyleCnt="4" custScaleX="127560" custLinFactY="36785" custLinFactNeighborX="-61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A7DB9-C5CB-4F10-8126-C9AE64FFD13E}" type="pres">
      <dgm:prSet presAssocID="{749DB2B0-85CA-453F-B9D4-DC68A0B840EA}" presName="spacing" presStyleCnt="0"/>
      <dgm:spPr/>
    </dgm:pt>
    <dgm:pt modelId="{7DF823CB-9C54-4AC8-BE70-F017F6E39D52}" type="pres">
      <dgm:prSet presAssocID="{7E1EDA82-9406-4009-AA65-556FC2847FC1}" presName="composite" presStyleCnt="0"/>
      <dgm:spPr/>
    </dgm:pt>
    <dgm:pt modelId="{AF68D988-9CF4-46E5-9623-82D44335A972}" type="pres">
      <dgm:prSet presAssocID="{7E1EDA82-9406-4009-AA65-556FC2847FC1}" presName="imgShp" presStyleLbl="fgImgPlace1" presStyleIdx="1" presStyleCnt="4"/>
      <dgm:spPr/>
    </dgm:pt>
    <dgm:pt modelId="{995CC6B4-D640-4A8F-B75A-7849F0B7BC08}" type="pres">
      <dgm:prSet presAssocID="{7E1EDA82-9406-4009-AA65-556FC2847FC1}" presName="txShp" presStyleLbl="node1" presStyleIdx="1" presStyleCnt="4" custScaleX="135454" custLinFactY="-15457" custLinFactNeighborX="-21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F470F-8186-46FA-B800-1B0303CD82FE}" type="pres">
      <dgm:prSet presAssocID="{810BC8FA-1623-4911-932B-BDD4BE51BF8B}" presName="spacing" presStyleCnt="0"/>
      <dgm:spPr/>
    </dgm:pt>
    <dgm:pt modelId="{DF4C0E56-3DDE-46D4-B236-86A02A0BEDAC}" type="pres">
      <dgm:prSet presAssocID="{7DCF1F2E-A1C5-4490-92F9-4008BF02050D}" presName="composite" presStyleCnt="0"/>
      <dgm:spPr/>
    </dgm:pt>
    <dgm:pt modelId="{F9C1DCE0-E3D7-4AEE-8329-AC8C5A51779C}" type="pres">
      <dgm:prSet presAssocID="{7DCF1F2E-A1C5-4490-92F9-4008BF02050D}" presName="imgShp" presStyleLbl="fgImgPlace1" presStyleIdx="2" presStyleCnt="4"/>
      <dgm:spPr/>
    </dgm:pt>
    <dgm:pt modelId="{B39C6095-A958-4D45-9395-B01D6C82FBAE}" type="pres">
      <dgm:prSet presAssocID="{7DCF1F2E-A1C5-4490-92F9-4008BF02050D}" presName="txShp" presStyleLbl="node1" presStyleIdx="2" presStyleCnt="4" custScaleX="129324" custLinFactNeighborX="-5263" custLinFactNeighborY="-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D8C42-AC58-458B-A17F-41C62C5B7547}" type="pres">
      <dgm:prSet presAssocID="{CF84989D-C1E4-4315-8ED9-F612A993F6D0}" presName="spacing" presStyleCnt="0"/>
      <dgm:spPr/>
    </dgm:pt>
    <dgm:pt modelId="{1AEEF5D4-A0A2-4F44-B9FE-93D7C29EA3A3}" type="pres">
      <dgm:prSet presAssocID="{1EF93A5E-3C1F-4349-B864-5859B85466DF}" presName="composite" presStyleCnt="0"/>
      <dgm:spPr/>
    </dgm:pt>
    <dgm:pt modelId="{402F5DCD-C3B5-4C5C-9EDB-5EEC90318BC7}" type="pres">
      <dgm:prSet presAssocID="{1EF93A5E-3C1F-4349-B864-5859B85466DF}" presName="imgShp" presStyleLbl="fgImgPlace1" presStyleIdx="3" presStyleCnt="4" custScaleX="479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8C2D56-6E9E-45A3-A9CF-0BE0BC000231}" type="pres">
      <dgm:prSet presAssocID="{1EF93A5E-3C1F-4349-B864-5859B85466DF}" presName="txShp" presStyleLbl="node1" presStyleIdx="3" presStyleCnt="4" custScaleX="123684" custLinFactNeighborX="-8083" custLinFactNeighborY="-7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7639D9-78BC-43BD-A8F8-179795C2730E}" type="presOf" srcId="{90937CF7-B504-4847-A985-DDCDC7F778FE}" destId="{370049A5-8902-4BD2-A3F7-35EDB6DE2AA6}" srcOrd="0" destOrd="0" presId="urn:microsoft.com/office/officeart/2005/8/layout/vList3"/>
    <dgm:cxn modelId="{AF0EFE77-F689-49D5-A838-DB93DE3303EB}" srcId="{90937CF7-B504-4847-A985-DDCDC7F778FE}" destId="{7E1EDA82-9406-4009-AA65-556FC2847FC1}" srcOrd="1" destOrd="0" parTransId="{8BF9DF8A-8BF9-4A13-A0E6-DEBDABFB0BD2}" sibTransId="{810BC8FA-1623-4911-932B-BDD4BE51BF8B}"/>
    <dgm:cxn modelId="{88AAE716-44DB-4AB9-91E6-8A18D4C78296}" srcId="{90937CF7-B504-4847-A985-DDCDC7F778FE}" destId="{7DCF1F2E-A1C5-4490-92F9-4008BF02050D}" srcOrd="2" destOrd="0" parTransId="{77672E14-13E3-4C67-810B-1561AC174712}" sibTransId="{CF84989D-C1E4-4315-8ED9-F612A993F6D0}"/>
    <dgm:cxn modelId="{99D21B1C-E341-4955-AFBE-520453F6FD18}" srcId="{90937CF7-B504-4847-A985-DDCDC7F778FE}" destId="{1EF93A5E-3C1F-4349-B864-5859B85466DF}" srcOrd="3" destOrd="0" parTransId="{4BFB2F52-57C7-402F-A7EF-81231CEAAF67}" sibTransId="{72BA9C41-928F-481F-BD3B-58EEEAE84037}"/>
    <dgm:cxn modelId="{972589D0-10F1-4C94-87D8-D0E5A7BAE4C7}" type="presOf" srcId="{1EF93A5E-3C1F-4349-B864-5859B85466DF}" destId="{E18C2D56-6E9E-45A3-A9CF-0BE0BC000231}" srcOrd="0" destOrd="0" presId="urn:microsoft.com/office/officeart/2005/8/layout/vList3"/>
    <dgm:cxn modelId="{54918B62-DF24-4415-9533-F5C1525BAEDC}" type="presOf" srcId="{85912901-8348-4E2D-A05D-EA573C7BCCD4}" destId="{F973F6D2-FA5B-49A4-9D21-FFABA38C49C8}" srcOrd="0" destOrd="0" presId="urn:microsoft.com/office/officeart/2005/8/layout/vList3"/>
    <dgm:cxn modelId="{567F770F-F033-4C33-846D-09CFCBFD1643}" srcId="{90937CF7-B504-4847-A985-DDCDC7F778FE}" destId="{85912901-8348-4E2D-A05D-EA573C7BCCD4}" srcOrd="0" destOrd="0" parTransId="{F936AE93-C1AE-441B-BE7E-844977D250BC}" sibTransId="{749DB2B0-85CA-453F-B9D4-DC68A0B840EA}"/>
    <dgm:cxn modelId="{59B02345-F5C8-4086-A648-5FA39DC8E766}" type="presOf" srcId="{7DCF1F2E-A1C5-4490-92F9-4008BF02050D}" destId="{B39C6095-A958-4D45-9395-B01D6C82FBAE}" srcOrd="0" destOrd="0" presId="urn:microsoft.com/office/officeart/2005/8/layout/vList3"/>
    <dgm:cxn modelId="{7CFC930E-129F-4AF2-9B11-75CBFBBB3F62}" type="presOf" srcId="{7E1EDA82-9406-4009-AA65-556FC2847FC1}" destId="{995CC6B4-D640-4A8F-B75A-7849F0B7BC08}" srcOrd="0" destOrd="0" presId="urn:microsoft.com/office/officeart/2005/8/layout/vList3"/>
    <dgm:cxn modelId="{14C3B917-380C-43DD-BC10-77CAD2378B26}" type="presParOf" srcId="{370049A5-8902-4BD2-A3F7-35EDB6DE2AA6}" destId="{ADBAFBD4-6F29-48DC-8CE5-C304F235E308}" srcOrd="0" destOrd="0" presId="urn:microsoft.com/office/officeart/2005/8/layout/vList3"/>
    <dgm:cxn modelId="{919D9ADC-7D50-41CF-A10C-67AEF1C45939}" type="presParOf" srcId="{ADBAFBD4-6F29-48DC-8CE5-C304F235E308}" destId="{F1BEC959-C026-4D12-9562-DFF6B7687F48}" srcOrd="0" destOrd="0" presId="urn:microsoft.com/office/officeart/2005/8/layout/vList3"/>
    <dgm:cxn modelId="{9CD0416F-E950-467F-A5D8-CB73FCFE69AE}" type="presParOf" srcId="{ADBAFBD4-6F29-48DC-8CE5-C304F235E308}" destId="{F973F6D2-FA5B-49A4-9D21-FFABA38C49C8}" srcOrd="1" destOrd="0" presId="urn:microsoft.com/office/officeart/2005/8/layout/vList3"/>
    <dgm:cxn modelId="{FFF45D84-7A0F-4F43-A5B6-77CFA8F8CFFF}" type="presParOf" srcId="{370049A5-8902-4BD2-A3F7-35EDB6DE2AA6}" destId="{40CA7DB9-C5CB-4F10-8126-C9AE64FFD13E}" srcOrd="1" destOrd="0" presId="urn:microsoft.com/office/officeart/2005/8/layout/vList3"/>
    <dgm:cxn modelId="{26CEEA08-769F-4648-AA7B-7EE32A58DBB8}" type="presParOf" srcId="{370049A5-8902-4BD2-A3F7-35EDB6DE2AA6}" destId="{7DF823CB-9C54-4AC8-BE70-F017F6E39D52}" srcOrd="2" destOrd="0" presId="urn:microsoft.com/office/officeart/2005/8/layout/vList3"/>
    <dgm:cxn modelId="{A03C2A86-87A7-473B-A067-9B3C76E76405}" type="presParOf" srcId="{7DF823CB-9C54-4AC8-BE70-F017F6E39D52}" destId="{AF68D988-9CF4-46E5-9623-82D44335A972}" srcOrd="0" destOrd="0" presId="urn:microsoft.com/office/officeart/2005/8/layout/vList3"/>
    <dgm:cxn modelId="{F7E3EC92-CD30-4C29-A272-BD1FEFBB76F5}" type="presParOf" srcId="{7DF823CB-9C54-4AC8-BE70-F017F6E39D52}" destId="{995CC6B4-D640-4A8F-B75A-7849F0B7BC08}" srcOrd="1" destOrd="0" presId="urn:microsoft.com/office/officeart/2005/8/layout/vList3"/>
    <dgm:cxn modelId="{8A67DB8F-2014-4CA5-B585-FEF2FBB06402}" type="presParOf" srcId="{370049A5-8902-4BD2-A3F7-35EDB6DE2AA6}" destId="{ED6F470F-8186-46FA-B800-1B0303CD82FE}" srcOrd="3" destOrd="0" presId="urn:microsoft.com/office/officeart/2005/8/layout/vList3"/>
    <dgm:cxn modelId="{602899BB-B358-40F1-B080-BE3A531FFBDD}" type="presParOf" srcId="{370049A5-8902-4BD2-A3F7-35EDB6DE2AA6}" destId="{DF4C0E56-3DDE-46D4-B236-86A02A0BEDAC}" srcOrd="4" destOrd="0" presId="urn:microsoft.com/office/officeart/2005/8/layout/vList3"/>
    <dgm:cxn modelId="{9340E171-0590-4CBF-BB2E-4B7F35733FEC}" type="presParOf" srcId="{DF4C0E56-3DDE-46D4-B236-86A02A0BEDAC}" destId="{F9C1DCE0-E3D7-4AEE-8329-AC8C5A51779C}" srcOrd="0" destOrd="0" presId="urn:microsoft.com/office/officeart/2005/8/layout/vList3"/>
    <dgm:cxn modelId="{39A1FC69-CC67-4AC4-BCFB-DCDFB54F9F1F}" type="presParOf" srcId="{DF4C0E56-3DDE-46D4-B236-86A02A0BEDAC}" destId="{B39C6095-A958-4D45-9395-B01D6C82FBAE}" srcOrd="1" destOrd="0" presId="urn:microsoft.com/office/officeart/2005/8/layout/vList3"/>
    <dgm:cxn modelId="{6E7AA2F7-1EC9-4E08-B182-3BB83310970F}" type="presParOf" srcId="{370049A5-8902-4BD2-A3F7-35EDB6DE2AA6}" destId="{7BFD8C42-AC58-458B-A17F-41C62C5B7547}" srcOrd="5" destOrd="0" presId="urn:microsoft.com/office/officeart/2005/8/layout/vList3"/>
    <dgm:cxn modelId="{B89D343E-8412-46F9-AE6A-B47B4B762718}" type="presParOf" srcId="{370049A5-8902-4BD2-A3F7-35EDB6DE2AA6}" destId="{1AEEF5D4-A0A2-4F44-B9FE-93D7C29EA3A3}" srcOrd="6" destOrd="0" presId="urn:microsoft.com/office/officeart/2005/8/layout/vList3"/>
    <dgm:cxn modelId="{197C156D-9E78-455C-9D86-5BE72EE878E4}" type="presParOf" srcId="{1AEEF5D4-A0A2-4F44-B9FE-93D7C29EA3A3}" destId="{402F5DCD-C3B5-4C5C-9EDB-5EEC90318BC7}" srcOrd="0" destOrd="0" presId="urn:microsoft.com/office/officeart/2005/8/layout/vList3"/>
    <dgm:cxn modelId="{A0945D53-12E2-44E1-9AD7-A3D0B23C5105}" type="presParOf" srcId="{1AEEF5D4-A0A2-4F44-B9FE-93D7C29EA3A3}" destId="{E18C2D56-6E9E-45A3-A9CF-0BE0BC00023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937CF7-B504-4847-A985-DDCDC7F778F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912901-8348-4E2D-A05D-EA573C7BCCD4}">
      <dgm:prSet phldrT="[Текст]"/>
      <dgm:spPr/>
      <dgm:t>
        <a:bodyPr/>
        <a:lstStyle/>
        <a:p>
          <a:pPr algn="l"/>
          <a:r>
            <a:rPr lang="ru-RU" b="0" dirty="0" smtClean="0"/>
            <a:t>Обеспечение </a:t>
          </a:r>
          <a:r>
            <a:rPr lang="ru-RU" b="0" dirty="0" err="1" smtClean="0"/>
            <a:t>безвыгульного</a:t>
          </a:r>
          <a:r>
            <a:rPr lang="ru-RU" b="0" dirty="0" smtClean="0"/>
            <a:t>  содержания </a:t>
          </a:r>
          <a:r>
            <a:rPr lang="ru-RU" b="0" dirty="0" smtClean="0"/>
            <a:t>свиней</a:t>
          </a:r>
          <a:endParaRPr lang="ru-RU" dirty="0"/>
        </a:p>
      </dgm:t>
    </dgm:pt>
    <dgm:pt modelId="{F936AE93-C1AE-441B-BE7E-844977D250BC}" type="parTrans" cxnId="{567F770F-F033-4C33-846D-09CFCBFD1643}">
      <dgm:prSet/>
      <dgm:spPr/>
      <dgm:t>
        <a:bodyPr/>
        <a:lstStyle/>
        <a:p>
          <a:endParaRPr lang="ru-RU"/>
        </a:p>
      </dgm:t>
    </dgm:pt>
    <dgm:pt modelId="{749DB2B0-85CA-453F-B9D4-DC68A0B840EA}" type="sibTrans" cxnId="{567F770F-F033-4C33-846D-09CFCBFD1643}">
      <dgm:prSet/>
      <dgm:spPr/>
      <dgm:t>
        <a:bodyPr/>
        <a:lstStyle/>
        <a:p>
          <a:endParaRPr lang="ru-RU"/>
        </a:p>
      </dgm:t>
    </dgm:pt>
    <dgm:pt modelId="{7DCF1F2E-A1C5-4490-92F9-4008BF02050D}">
      <dgm:prSet phldrT="[Текст]"/>
      <dgm:spPr/>
      <dgm:t>
        <a:bodyPr/>
        <a:lstStyle/>
        <a:p>
          <a:pPr algn="l"/>
          <a:r>
            <a:rPr lang="ru-RU" dirty="0" smtClean="0"/>
            <a:t>Не </a:t>
          </a:r>
          <a:r>
            <a:rPr lang="ru-RU" dirty="0" smtClean="0"/>
            <a:t>допущение </a:t>
          </a:r>
          <a:r>
            <a:rPr lang="ru-RU" dirty="0" smtClean="0"/>
            <a:t>контакта свиней </a:t>
          </a:r>
          <a:r>
            <a:rPr lang="ru-RU" dirty="0" smtClean="0"/>
            <a:t>             с </a:t>
          </a:r>
          <a:r>
            <a:rPr lang="ru-RU" dirty="0" smtClean="0"/>
            <a:t>другими животными</a:t>
          </a:r>
          <a:endParaRPr lang="ru-RU" dirty="0"/>
        </a:p>
      </dgm:t>
    </dgm:pt>
    <dgm:pt modelId="{77672E14-13E3-4C67-810B-1561AC174712}" type="parTrans" cxnId="{88AAE716-44DB-4AB9-91E6-8A18D4C78296}">
      <dgm:prSet/>
      <dgm:spPr/>
      <dgm:t>
        <a:bodyPr/>
        <a:lstStyle/>
        <a:p>
          <a:endParaRPr lang="ru-RU"/>
        </a:p>
      </dgm:t>
    </dgm:pt>
    <dgm:pt modelId="{CF84989D-C1E4-4315-8ED9-F612A993F6D0}" type="sibTrans" cxnId="{88AAE716-44DB-4AB9-91E6-8A18D4C78296}">
      <dgm:prSet/>
      <dgm:spPr/>
      <dgm:t>
        <a:bodyPr/>
        <a:lstStyle/>
        <a:p>
          <a:endParaRPr lang="ru-RU"/>
        </a:p>
      </dgm:t>
    </dgm:pt>
    <dgm:pt modelId="{64AED927-1CDA-4CB8-8D38-EC6B4CFD801F}">
      <dgm:prSet phldrT="[Текст]"/>
      <dgm:spPr/>
      <dgm:t>
        <a:bodyPr/>
        <a:lstStyle/>
        <a:p>
          <a:pPr algn="l"/>
          <a:r>
            <a:rPr lang="ru-RU" dirty="0" smtClean="0"/>
            <a:t>Переход на </a:t>
          </a:r>
          <a:r>
            <a:rPr lang="ru-RU" dirty="0" smtClean="0"/>
            <a:t>альтернативное </a:t>
          </a:r>
        </a:p>
        <a:p>
          <a:pPr algn="l"/>
          <a:r>
            <a:rPr lang="ru-RU" dirty="0" smtClean="0"/>
            <a:t>животноводство</a:t>
          </a:r>
          <a:endParaRPr lang="ru-RU" dirty="0"/>
        </a:p>
      </dgm:t>
    </dgm:pt>
    <dgm:pt modelId="{30BAD03A-DBF3-4330-810B-0B85522F2ACC}" type="parTrans" cxnId="{EC4A0D28-F289-40EA-8D05-6B4EB57448DC}">
      <dgm:prSet/>
      <dgm:spPr/>
      <dgm:t>
        <a:bodyPr/>
        <a:lstStyle/>
        <a:p>
          <a:endParaRPr lang="ru-RU"/>
        </a:p>
      </dgm:t>
    </dgm:pt>
    <dgm:pt modelId="{FFE3D3F5-CC69-4773-ABF7-4BBAA5B49165}" type="sibTrans" cxnId="{EC4A0D28-F289-40EA-8D05-6B4EB57448DC}">
      <dgm:prSet/>
      <dgm:spPr/>
      <dgm:t>
        <a:bodyPr/>
        <a:lstStyle/>
        <a:p>
          <a:endParaRPr lang="ru-RU"/>
        </a:p>
      </dgm:t>
    </dgm:pt>
    <dgm:pt modelId="{1EF93A5E-3C1F-4349-B864-5859B85466DF}">
      <dgm:prSet phldrT="[Текст]"/>
      <dgm:spPr/>
      <dgm:t>
        <a:bodyPr/>
        <a:lstStyle/>
        <a:p>
          <a:pPr algn="l"/>
          <a:r>
            <a:rPr lang="ru-RU" dirty="0" smtClean="0"/>
            <a:t>Термическая обработка всех кормов, включая пищевые </a:t>
          </a:r>
          <a:r>
            <a:rPr lang="ru-RU" dirty="0" smtClean="0"/>
            <a:t>отходы </a:t>
          </a:r>
        </a:p>
      </dgm:t>
    </dgm:pt>
    <dgm:pt modelId="{4BFB2F52-57C7-402F-A7EF-81231CEAAF67}" type="parTrans" cxnId="{99D21B1C-E341-4955-AFBE-520453F6FD18}">
      <dgm:prSet/>
      <dgm:spPr/>
      <dgm:t>
        <a:bodyPr/>
        <a:lstStyle/>
        <a:p>
          <a:endParaRPr lang="ru-RU"/>
        </a:p>
      </dgm:t>
    </dgm:pt>
    <dgm:pt modelId="{72BA9C41-928F-481F-BD3B-58EEEAE84037}" type="sibTrans" cxnId="{99D21B1C-E341-4955-AFBE-520453F6FD18}">
      <dgm:prSet/>
      <dgm:spPr/>
      <dgm:t>
        <a:bodyPr/>
        <a:lstStyle/>
        <a:p>
          <a:endParaRPr lang="ru-RU"/>
        </a:p>
      </dgm:t>
    </dgm:pt>
    <dgm:pt modelId="{0D2EC046-9EB1-4812-B2DA-646B94DBD705}" type="pres">
      <dgm:prSet presAssocID="{90937CF7-B504-4847-A985-DDCDC7F778FE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92E153-581B-4462-A67A-3C451D923E7D}" type="pres">
      <dgm:prSet presAssocID="{85912901-8348-4E2D-A05D-EA573C7BCCD4}" presName="composite" presStyleCnt="0"/>
      <dgm:spPr/>
    </dgm:pt>
    <dgm:pt modelId="{44085299-E163-494F-9DAE-BE11FFF56CAE}" type="pres">
      <dgm:prSet presAssocID="{85912901-8348-4E2D-A05D-EA573C7BCCD4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EE7410E-A87B-482A-8EB3-B210C56D357A}" type="pres">
      <dgm:prSet presAssocID="{85912901-8348-4E2D-A05D-EA573C7BCCD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07E5B-1F9C-4CE2-8B95-8113587302D2}" type="pres">
      <dgm:prSet presAssocID="{749DB2B0-85CA-453F-B9D4-DC68A0B840EA}" presName="spacing" presStyleCnt="0"/>
      <dgm:spPr/>
    </dgm:pt>
    <dgm:pt modelId="{49A546C3-04C6-47D4-A2FB-DBE520D2C473}" type="pres">
      <dgm:prSet presAssocID="{7DCF1F2E-A1C5-4490-92F9-4008BF02050D}" presName="composite" presStyleCnt="0"/>
      <dgm:spPr/>
    </dgm:pt>
    <dgm:pt modelId="{5706119F-939C-498F-BFE1-2E7B08252CE4}" type="pres">
      <dgm:prSet presAssocID="{7DCF1F2E-A1C5-4490-92F9-4008BF02050D}" presName="imgShp" presStyleLbl="fgImgPlace1" presStyleIdx="1" presStyleCnt="4"/>
      <dgm:spPr/>
    </dgm:pt>
    <dgm:pt modelId="{013FBE43-1921-4A73-A52A-6DD6B90316FF}" type="pres">
      <dgm:prSet presAssocID="{7DCF1F2E-A1C5-4490-92F9-4008BF02050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9E5CD-B981-4BC7-AE01-A730B4FAE62E}" type="pres">
      <dgm:prSet presAssocID="{CF84989D-C1E4-4315-8ED9-F612A993F6D0}" presName="spacing" presStyleCnt="0"/>
      <dgm:spPr/>
    </dgm:pt>
    <dgm:pt modelId="{F64B73C9-D03D-4B74-81EE-91DD2C932656}" type="pres">
      <dgm:prSet presAssocID="{1EF93A5E-3C1F-4349-B864-5859B85466DF}" presName="composite" presStyleCnt="0"/>
      <dgm:spPr/>
    </dgm:pt>
    <dgm:pt modelId="{FDA66119-9900-487E-B592-E77047A4DE1D}" type="pres">
      <dgm:prSet presAssocID="{1EF93A5E-3C1F-4349-B864-5859B85466DF}" presName="imgShp" presStyleLbl="fgImgPlace1" presStyleIdx="2" presStyleCnt="4"/>
      <dgm:spPr/>
    </dgm:pt>
    <dgm:pt modelId="{574DA68A-77EC-4951-9E6D-9DCB39E74C1C}" type="pres">
      <dgm:prSet presAssocID="{1EF93A5E-3C1F-4349-B864-5859B85466D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0A037-CCE1-481D-AA0D-AF01C4A3084D}" type="pres">
      <dgm:prSet presAssocID="{72BA9C41-928F-481F-BD3B-58EEEAE84037}" presName="spacing" presStyleCnt="0"/>
      <dgm:spPr/>
    </dgm:pt>
    <dgm:pt modelId="{246967B3-B9F1-4EC3-87AE-B299845EDAEA}" type="pres">
      <dgm:prSet presAssocID="{64AED927-1CDA-4CB8-8D38-EC6B4CFD801F}" presName="composite" presStyleCnt="0"/>
      <dgm:spPr/>
    </dgm:pt>
    <dgm:pt modelId="{7DCA3930-6FC9-4109-ADBC-8AD2E438D109}" type="pres">
      <dgm:prSet presAssocID="{64AED927-1CDA-4CB8-8D38-EC6B4CFD801F}" presName="imgShp" presStyleLbl="fgImgPlace1" presStyleIdx="3" presStyleCnt="4"/>
      <dgm:spPr/>
    </dgm:pt>
    <dgm:pt modelId="{B971D409-6A55-474A-9257-390A71A5BAB1}" type="pres">
      <dgm:prSet presAssocID="{64AED927-1CDA-4CB8-8D38-EC6B4CFD801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35FC5F-4506-4324-8894-01BB6854A485}" type="presOf" srcId="{90937CF7-B504-4847-A985-DDCDC7F778FE}" destId="{0D2EC046-9EB1-4812-B2DA-646B94DBD705}" srcOrd="0" destOrd="0" presId="urn:microsoft.com/office/officeart/2005/8/layout/vList3"/>
    <dgm:cxn modelId="{36FB630C-3589-4772-A94F-3BDC29782D19}" type="presOf" srcId="{1EF93A5E-3C1F-4349-B864-5859B85466DF}" destId="{574DA68A-77EC-4951-9E6D-9DCB39E74C1C}" srcOrd="0" destOrd="0" presId="urn:microsoft.com/office/officeart/2005/8/layout/vList3"/>
    <dgm:cxn modelId="{88AAE716-44DB-4AB9-91E6-8A18D4C78296}" srcId="{90937CF7-B504-4847-A985-DDCDC7F778FE}" destId="{7DCF1F2E-A1C5-4490-92F9-4008BF02050D}" srcOrd="1" destOrd="0" parTransId="{77672E14-13E3-4C67-810B-1561AC174712}" sibTransId="{CF84989D-C1E4-4315-8ED9-F612A993F6D0}"/>
    <dgm:cxn modelId="{29B53790-28F0-4DD1-A268-9972CF85D5C0}" type="presOf" srcId="{7DCF1F2E-A1C5-4490-92F9-4008BF02050D}" destId="{013FBE43-1921-4A73-A52A-6DD6B90316FF}" srcOrd="0" destOrd="0" presId="urn:microsoft.com/office/officeart/2005/8/layout/vList3"/>
    <dgm:cxn modelId="{EC4A0D28-F289-40EA-8D05-6B4EB57448DC}" srcId="{90937CF7-B504-4847-A985-DDCDC7F778FE}" destId="{64AED927-1CDA-4CB8-8D38-EC6B4CFD801F}" srcOrd="3" destOrd="0" parTransId="{30BAD03A-DBF3-4330-810B-0B85522F2ACC}" sibTransId="{FFE3D3F5-CC69-4773-ABF7-4BBAA5B49165}"/>
    <dgm:cxn modelId="{99D21B1C-E341-4955-AFBE-520453F6FD18}" srcId="{90937CF7-B504-4847-A985-DDCDC7F778FE}" destId="{1EF93A5E-3C1F-4349-B864-5859B85466DF}" srcOrd="2" destOrd="0" parTransId="{4BFB2F52-57C7-402F-A7EF-81231CEAAF67}" sibTransId="{72BA9C41-928F-481F-BD3B-58EEEAE84037}"/>
    <dgm:cxn modelId="{AA02AF21-7B29-4822-82A8-BC91F9F88BE3}" type="presOf" srcId="{85912901-8348-4E2D-A05D-EA573C7BCCD4}" destId="{AEE7410E-A87B-482A-8EB3-B210C56D357A}" srcOrd="0" destOrd="0" presId="urn:microsoft.com/office/officeart/2005/8/layout/vList3"/>
    <dgm:cxn modelId="{567F770F-F033-4C33-846D-09CFCBFD1643}" srcId="{90937CF7-B504-4847-A985-DDCDC7F778FE}" destId="{85912901-8348-4E2D-A05D-EA573C7BCCD4}" srcOrd="0" destOrd="0" parTransId="{F936AE93-C1AE-441B-BE7E-844977D250BC}" sibTransId="{749DB2B0-85CA-453F-B9D4-DC68A0B840EA}"/>
    <dgm:cxn modelId="{564C34D8-EC47-49AB-B363-936E9369B1F1}" type="presOf" srcId="{64AED927-1CDA-4CB8-8D38-EC6B4CFD801F}" destId="{B971D409-6A55-474A-9257-390A71A5BAB1}" srcOrd="0" destOrd="0" presId="urn:microsoft.com/office/officeart/2005/8/layout/vList3"/>
    <dgm:cxn modelId="{0BBA5B8F-C43A-4933-97DD-8585A74EF58E}" type="presParOf" srcId="{0D2EC046-9EB1-4812-B2DA-646B94DBD705}" destId="{A892E153-581B-4462-A67A-3C451D923E7D}" srcOrd="0" destOrd="0" presId="urn:microsoft.com/office/officeart/2005/8/layout/vList3"/>
    <dgm:cxn modelId="{68433EE3-16BE-42A2-B375-ACF24E3D1666}" type="presParOf" srcId="{A892E153-581B-4462-A67A-3C451D923E7D}" destId="{44085299-E163-494F-9DAE-BE11FFF56CAE}" srcOrd="0" destOrd="0" presId="urn:microsoft.com/office/officeart/2005/8/layout/vList3"/>
    <dgm:cxn modelId="{69B17198-A197-459E-8CA6-2DC6129A1EE4}" type="presParOf" srcId="{A892E153-581B-4462-A67A-3C451D923E7D}" destId="{AEE7410E-A87B-482A-8EB3-B210C56D357A}" srcOrd="1" destOrd="0" presId="urn:microsoft.com/office/officeart/2005/8/layout/vList3"/>
    <dgm:cxn modelId="{84987F5A-38D9-4288-8A82-C11096DD2D9B}" type="presParOf" srcId="{0D2EC046-9EB1-4812-B2DA-646B94DBD705}" destId="{DD407E5B-1F9C-4CE2-8B95-8113587302D2}" srcOrd="1" destOrd="0" presId="urn:microsoft.com/office/officeart/2005/8/layout/vList3"/>
    <dgm:cxn modelId="{105F6C40-4E7D-4287-B378-6FD440D96AE2}" type="presParOf" srcId="{0D2EC046-9EB1-4812-B2DA-646B94DBD705}" destId="{49A546C3-04C6-47D4-A2FB-DBE520D2C473}" srcOrd="2" destOrd="0" presId="urn:microsoft.com/office/officeart/2005/8/layout/vList3"/>
    <dgm:cxn modelId="{32B3C050-9D0C-4E3F-9386-5167C25EBF3A}" type="presParOf" srcId="{49A546C3-04C6-47D4-A2FB-DBE520D2C473}" destId="{5706119F-939C-498F-BFE1-2E7B08252CE4}" srcOrd="0" destOrd="0" presId="urn:microsoft.com/office/officeart/2005/8/layout/vList3"/>
    <dgm:cxn modelId="{17D346C3-0DD8-4365-A6F1-1280B8C6B4C7}" type="presParOf" srcId="{49A546C3-04C6-47D4-A2FB-DBE520D2C473}" destId="{013FBE43-1921-4A73-A52A-6DD6B90316FF}" srcOrd="1" destOrd="0" presId="urn:microsoft.com/office/officeart/2005/8/layout/vList3"/>
    <dgm:cxn modelId="{777CBFC1-CF8C-4AC4-8F4B-46870D5C4D0C}" type="presParOf" srcId="{0D2EC046-9EB1-4812-B2DA-646B94DBD705}" destId="{72E9E5CD-B981-4BC7-AE01-A730B4FAE62E}" srcOrd="3" destOrd="0" presId="urn:microsoft.com/office/officeart/2005/8/layout/vList3"/>
    <dgm:cxn modelId="{9B89161C-3515-4B10-ACC6-0A5D29E46616}" type="presParOf" srcId="{0D2EC046-9EB1-4812-B2DA-646B94DBD705}" destId="{F64B73C9-D03D-4B74-81EE-91DD2C932656}" srcOrd="4" destOrd="0" presId="urn:microsoft.com/office/officeart/2005/8/layout/vList3"/>
    <dgm:cxn modelId="{2322F015-DAD0-446A-8D3C-A63681556344}" type="presParOf" srcId="{F64B73C9-D03D-4B74-81EE-91DD2C932656}" destId="{FDA66119-9900-487E-B592-E77047A4DE1D}" srcOrd="0" destOrd="0" presId="urn:microsoft.com/office/officeart/2005/8/layout/vList3"/>
    <dgm:cxn modelId="{48ED1AD3-FCFD-4C85-835A-3D3B2932068B}" type="presParOf" srcId="{F64B73C9-D03D-4B74-81EE-91DD2C932656}" destId="{574DA68A-77EC-4951-9E6D-9DCB39E74C1C}" srcOrd="1" destOrd="0" presId="urn:microsoft.com/office/officeart/2005/8/layout/vList3"/>
    <dgm:cxn modelId="{FF630CA3-0666-41D1-B344-10F73E4FE5F0}" type="presParOf" srcId="{0D2EC046-9EB1-4812-B2DA-646B94DBD705}" destId="{B250A037-CCE1-481D-AA0D-AF01C4A3084D}" srcOrd="5" destOrd="0" presId="urn:microsoft.com/office/officeart/2005/8/layout/vList3"/>
    <dgm:cxn modelId="{85E0E6EF-F6D9-475A-ABF2-566F644E824D}" type="presParOf" srcId="{0D2EC046-9EB1-4812-B2DA-646B94DBD705}" destId="{246967B3-B9F1-4EC3-87AE-B299845EDAEA}" srcOrd="6" destOrd="0" presId="urn:microsoft.com/office/officeart/2005/8/layout/vList3"/>
    <dgm:cxn modelId="{35F1BEA4-A5D1-4E4E-B611-49B7EB3A53B4}" type="presParOf" srcId="{246967B3-B9F1-4EC3-87AE-B299845EDAEA}" destId="{7DCA3930-6FC9-4109-ADBC-8AD2E438D109}" srcOrd="0" destOrd="0" presId="urn:microsoft.com/office/officeart/2005/8/layout/vList3"/>
    <dgm:cxn modelId="{BCA6D098-33F4-4246-ADDF-EA5DDB59B2BB}" type="presParOf" srcId="{246967B3-B9F1-4EC3-87AE-B299845EDAEA}" destId="{B971D409-6A55-474A-9257-390A71A5BA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EA4197-E1E0-4F47-8388-2F88076C5BA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BCCB05-C070-4934-A0EC-C23F00DFD01E}">
      <dgm:prSet phldrT="[Текст]"/>
      <dgm:spPr/>
      <dgm:t>
        <a:bodyPr/>
        <a:lstStyle/>
        <a:p>
          <a:r>
            <a:rPr lang="ru-RU" dirty="0" smtClean="0"/>
            <a:t>Все категории хозяйств, </a:t>
          </a:r>
        </a:p>
        <a:p>
          <a:r>
            <a:rPr lang="ru-RU" dirty="0" smtClean="0"/>
            <a:t>включая ЛПХ</a:t>
          </a:r>
          <a:endParaRPr lang="ru-RU" dirty="0"/>
        </a:p>
      </dgm:t>
    </dgm:pt>
    <dgm:pt modelId="{56203E9A-A1F0-4870-AA28-EE44486BB103}" type="parTrans" cxnId="{91C0D170-4206-4665-B109-1DE2F3B8F88D}">
      <dgm:prSet/>
      <dgm:spPr/>
      <dgm:t>
        <a:bodyPr/>
        <a:lstStyle/>
        <a:p>
          <a:endParaRPr lang="ru-RU"/>
        </a:p>
      </dgm:t>
    </dgm:pt>
    <dgm:pt modelId="{0849A94D-A49F-4C08-B5C5-7B4F48EEB34C}" type="sibTrans" cxnId="{91C0D170-4206-4665-B109-1DE2F3B8F88D}">
      <dgm:prSet/>
      <dgm:spPr/>
      <dgm:t>
        <a:bodyPr/>
        <a:lstStyle/>
        <a:p>
          <a:endParaRPr lang="ru-RU"/>
        </a:p>
      </dgm:t>
    </dgm:pt>
    <dgm:pt modelId="{A5C53857-DCE3-4666-8BDE-25E3C3F67DD5}">
      <dgm:prSet phldrT="[Текст]"/>
      <dgm:spPr/>
      <dgm:t>
        <a:bodyPr/>
        <a:lstStyle/>
        <a:p>
          <a:r>
            <a:rPr lang="ru-RU" dirty="0" smtClean="0"/>
            <a:t>Возмещение приобретения крупного и (или) мелкого рогатого скота </a:t>
          </a:r>
          <a:br>
            <a:rPr lang="ru-RU" dirty="0" smtClean="0"/>
          </a:br>
          <a:r>
            <a:rPr lang="ru-RU" dirty="0" smtClean="0"/>
            <a:t>в размере 25 тысяч </a:t>
          </a:r>
          <a:r>
            <a:rPr lang="ru-RU" dirty="0" smtClean="0"/>
            <a:t>рублей                   на 1 условную голову  </a:t>
          </a:r>
          <a:endParaRPr lang="ru-RU" dirty="0"/>
        </a:p>
      </dgm:t>
    </dgm:pt>
    <dgm:pt modelId="{1923542B-C2CF-4699-8B5B-11100D6A9B88}" type="parTrans" cxnId="{0EB18112-392A-4063-8711-7F2490852A21}">
      <dgm:prSet/>
      <dgm:spPr/>
      <dgm:t>
        <a:bodyPr/>
        <a:lstStyle/>
        <a:p>
          <a:endParaRPr lang="ru-RU"/>
        </a:p>
      </dgm:t>
    </dgm:pt>
    <dgm:pt modelId="{45CC0F98-2839-4471-931E-A8068A801659}" type="sibTrans" cxnId="{0EB18112-392A-4063-8711-7F2490852A21}">
      <dgm:prSet/>
      <dgm:spPr/>
      <dgm:t>
        <a:bodyPr/>
        <a:lstStyle/>
        <a:p>
          <a:endParaRPr lang="ru-RU"/>
        </a:p>
      </dgm:t>
    </dgm:pt>
    <dgm:pt modelId="{B29D84D6-A1EA-48EA-B6FF-0BDB7D5C8D4E}">
      <dgm:prSet/>
      <dgm:spPr/>
      <dgm:t>
        <a:bodyPr/>
        <a:lstStyle/>
        <a:p>
          <a:r>
            <a:rPr lang="ru-RU" dirty="0" smtClean="0"/>
            <a:t>на 1 корову - 25 000 руб. </a:t>
          </a:r>
          <a:endParaRPr lang="ru-RU" dirty="0"/>
        </a:p>
      </dgm:t>
    </dgm:pt>
    <dgm:pt modelId="{18FF04D3-0271-4BA6-89EC-0E1F38409D7D}" type="parTrans" cxnId="{2223047B-D9E0-47BC-ABB7-07D13388AC4D}">
      <dgm:prSet/>
      <dgm:spPr/>
      <dgm:t>
        <a:bodyPr/>
        <a:lstStyle/>
        <a:p>
          <a:endParaRPr lang="ru-RU"/>
        </a:p>
      </dgm:t>
    </dgm:pt>
    <dgm:pt modelId="{0CA2029B-89C4-4885-9892-8E04AC473F92}" type="sibTrans" cxnId="{2223047B-D9E0-47BC-ABB7-07D13388AC4D}">
      <dgm:prSet/>
      <dgm:spPr/>
      <dgm:t>
        <a:bodyPr/>
        <a:lstStyle/>
        <a:p>
          <a:endParaRPr lang="ru-RU"/>
        </a:p>
      </dgm:t>
    </dgm:pt>
    <dgm:pt modelId="{93CAC0AD-EB9A-4CAA-A8A6-A2766AA24828}">
      <dgm:prSet/>
      <dgm:spPr/>
      <dgm:t>
        <a:bodyPr/>
        <a:lstStyle/>
        <a:p>
          <a:r>
            <a:rPr lang="ru-RU" dirty="0" smtClean="0"/>
            <a:t>на 1 теленка  - 15 000  руб. </a:t>
          </a:r>
          <a:endParaRPr lang="ru-RU" dirty="0"/>
        </a:p>
      </dgm:t>
    </dgm:pt>
    <dgm:pt modelId="{DCACE6DB-6E58-48BD-9A78-1065377E77D3}" type="parTrans" cxnId="{0554594B-FEB9-4812-AE9B-6D8F4963EC41}">
      <dgm:prSet/>
      <dgm:spPr/>
      <dgm:t>
        <a:bodyPr/>
        <a:lstStyle/>
        <a:p>
          <a:endParaRPr lang="ru-RU"/>
        </a:p>
      </dgm:t>
    </dgm:pt>
    <dgm:pt modelId="{DBF43429-B797-4CAB-8823-10E1FB4284D2}" type="sibTrans" cxnId="{0554594B-FEB9-4812-AE9B-6D8F4963EC41}">
      <dgm:prSet/>
      <dgm:spPr/>
      <dgm:t>
        <a:bodyPr/>
        <a:lstStyle/>
        <a:p>
          <a:endParaRPr lang="ru-RU"/>
        </a:p>
      </dgm:t>
    </dgm:pt>
    <dgm:pt modelId="{86FD46ED-DEAB-4504-8C4D-97742CEAB518}">
      <dgm:prSet/>
      <dgm:spPr/>
      <dgm:t>
        <a:bodyPr/>
        <a:lstStyle/>
        <a:p>
          <a:r>
            <a:rPr lang="ru-RU" dirty="0" smtClean="0"/>
            <a:t>на 1 овцу или козу (без овец романовской породы) - 2 500  руб. </a:t>
          </a:r>
          <a:endParaRPr lang="ru-RU" dirty="0"/>
        </a:p>
      </dgm:t>
    </dgm:pt>
    <dgm:pt modelId="{B8D1A9B5-8070-4109-AC15-6D6E30F3608E}" type="parTrans" cxnId="{C608F8C8-2448-4BB8-8B59-5EEFCC927C75}">
      <dgm:prSet/>
      <dgm:spPr/>
      <dgm:t>
        <a:bodyPr/>
        <a:lstStyle/>
        <a:p>
          <a:endParaRPr lang="ru-RU"/>
        </a:p>
      </dgm:t>
    </dgm:pt>
    <dgm:pt modelId="{5F876824-5DD6-4871-8FC4-4E63F5AA2370}" type="sibTrans" cxnId="{C608F8C8-2448-4BB8-8B59-5EEFCC927C75}">
      <dgm:prSet/>
      <dgm:spPr/>
      <dgm:t>
        <a:bodyPr/>
        <a:lstStyle/>
        <a:p>
          <a:endParaRPr lang="ru-RU"/>
        </a:p>
      </dgm:t>
    </dgm:pt>
    <dgm:pt modelId="{2A06A1A5-AF55-4843-8E93-E64D0A8081E7}">
      <dgm:prSet/>
      <dgm:spPr/>
      <dgm:t>
        <a:bodyPr/>
        <a:lstStyle/>
        <a:p>
          <a:r>
            <a:rPr lang="ru-RU" dirty="0" smtClean="0"/>
            <a:t>на 1 овцу романовской породы - 7 500 руб.</a:t>
          </a:r>
          <a:endParaRPr lang="ru-RU" dirty="0"/>
        </a:p>
      </dgm:t>
    </dgm:pt>
    <dgm:pt modelId="{CA6C7E3C-C213-4DB9-9476-385776B2C2AC}" type="parTrans" cxnId="{0843A94E-1E61-4946-9E27-7EB08BE379E5}">
      <dgm:prSet/>
      <dgm:spPr/>
      <dgm:t>
        <a:bodyPr/>
        <a:lstStyle/>
        <a:p>
          <a:endParaRPr lang="ru-RU"/>
        </a:p>
      </dgm:t>
    </dgm:pt>
    <dgm:pt modelId="{1E9839B0-2811-48FD-B4EF-46C7CDF1C8BE}" type="sibTrans" cxnId="{0843A94E-1E61-4946-9E27-7EB08BE379E5}">
      <dgm:prSet/>
      <dgm:spPr/>
      <dgm:t>
        <a:bodyPr/>
        <a:lstStyle/>
        <a:p>
          <a:endParaRPr lang="ru-RU"/>
        </a:p>
      </dgm:t>
    </dgm:pt>
    <dgm:pt modelId="{0B69A3E8-2EF1-40E7-A338-82D9F5C78D6B}">
      <dgm:prSet phldrT="[Текст]"/>
      <dgm:spPr/>
      <dgm:t>
        <a:bodyPr/>
        <a:lstStyle/>
        <a:p>
          <a:endParaRPr lang="ru-RU" dirty="0"/>
        </a:p>
      </dgm:t>
    </dgm:pt>
    <dgm:pt modelId="{A9CD27E5-4EC2-406D-A533-B376965DA692}" type="parTrans" cxnId="{1357925C-F371-4A64-948E-A9349A00635C}">
      <dgm:prSet/>
      <dgm:spPr/>
      <dgm:t>
        <a:bodyPr/>
        <a:lstStyle/>
        <a:p>
          <a:endParaRPr lang="ru-RU"/>
        </a:p>
      </dgm:t>
    </dgm:pt>
    <dgm:pt modelId="{2868C519-9769-4241-BA6E-9BCBC6F81595}" type="sibTrans" cxnId="{1357925C-F371-4A64-948E-A9349A00635C}">
      <dgm:prSet/>
      <dgm:spPr/>
      <dgm:t>
        <a:bodyPr/>
        <a:lstStyle/>
        <a:p>
          <a:endParaRPr lang="ru-RU"/>
        </a:p>
      </dgm:t>
    </dgm:pt>
    <dgm:pt modelId="{0AE6FE66-6912-40B4-BCC2-FE9C27955194}">
      <dgm:prSet phldrT="[Текст]" custT="1"/>
      <dgm:spPr/>
      <dgm:t>
        <a:bodyPr/>
        <a:lstStyle/>
        <a:p>
          <a:r>
            <a:rPr lang="ru-RU" sz="2800" dirty="0" smtClean="0"/>
            <a:t>Постановление</a:t>
          </a:r>
        </a:p>
        <a:p>
          <a:r>
            <a:rPr lang="ru-RU" sz="2800" dirty="0" smtClean="0"/>
            <a:t> от 11.12.2017</a:t>
          </a:r>
        </a:p>
        <a:p>
          <a:r>
            <a:rPr lang="ru-RU" sz="2800" dirty="0" smtClean="0"/>
            <a:t> № 469-а</a:t>
          </a:r>
          <a:endParaRPr lang="ru-RU" sz="2800" dirty="0"/>
        </a:p>
      </dgm:t>
    </dgm:pt>
    <dgm:pt modelId="{225559E5-843F-46AB-A953-2E30FFD039F3}" type="parTrans" cxnId="{A3B33D6E-E9F0-4D20-B33E-B0B6DE54C74F}">
      <dgm:prSet/>
      <dgm:spPr/>
      <dgm:t>
        <a:bodyPr/>
        <a:lstStyle/>
        <a:p>
          <a:endParaRPr lang="ru-RU"/>
        </a:p>
      </dgm:t>
    </dgm:pt>
    <dgm:pt modelId="{4696B100-3EA1-4E19-84C4-FF418F0472DB}" type="sibTrans" cxnId="{A3B33D6E-E9F0-4D20-B33E-B0B6DE54C74F}">
      <dgm:prSet/>
      <dgm:spPr/>
      <dgm:t>
        <a:bodyPr/>
        <a:lstStyle/>
        <a:p>
          <a:endParaRPr lang="ru-RU"/>
        </a:p>
      </dgm:t>
    </dgm:pt>
    <dgm:pt modelId="{B7F4A0D7-53DB-4062-8888-AC578AAF1F31}">
      <dgm:prSet phldrT="[Текст]"/>
      <dgm:spPr/>
      <dgm:t>
        <a:bodyPr/>
        <a:lstStyle/>
        <a:p>
          <a:r>
            <a:rPr lang="ru-RU" dirty="0" smtClean="0"/>
            <a:t>«О порядке предоставления субсидий на возмещение части затрат из областного бюджета всем категориям хозяйств, включая личные подсобные хозяйства, занимающимся содержанием и разведением свиней, по переводу хозяйств на альтернативные виды животноводства»</a:t>
          </a:r>
          <a:endParaRPr lang="ru-RU" dirty="0"/>
        </a:p>
      </dgm:t>
    </dgm:pt>
    <dgm:pt modelId="{28D0ED68-9E1C-40FE-9E1D-342A8D8919D4}" type="parTrans" cxnId="{E50842F0-8DA4-4678-A395-1C86B8DBBC8F}">
      <dgm:prSet/>
      <dgm:spPr/>
      <dgm:t>
        <a:bodyPr/>
        <a:lstStyle/>
        <a:p>
          <a:endParaRPr lang="ru-RU"/>
        </a:p>
      </dgm:t>
    </dgm:pt>
    <dgm:pt modelId="{8AD1F280-F356-4C9F-A5F2-7E2A971442E2}" type="sibTrans" cxnId="{E50842F0-8DA4-4678-A395-1C86B8DBBC8F}">
      <dgm:prSet/>
      <dgm:spPr/>
      <dgm:t>
        <a:bodyPr/>
        <a:lstStyle/>
        <a:p>
          <a:endParaRPr lang="ru-RU"/>
        </a:p>
      </dgm:t>
    </dgm:pt>
    <dgm:pt modelId="{81B2EE73-518D-4F16-998C-DB4D7312C0C9}" type="pres">
      <dgm:prSet presAssocID="{76EA4197-E1E0-4F47-8388-2F88076C5BA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435D6-DEAB-4988-8797-6D3D03895E72}" type="pres">
      <dgm:prSet presAssocID="{13BCCB05-C070-4934-A0EC-C23F00DFD01E}" presName="circle1" presStyleLbl="node1" presStyleIdx="0" presStyleCnt="2"/>
      <dgm:spPr/>
    </dgm:pt>
    <dgm:pt modelId="{13DA83C3-C7CF-4F64-95D5-04865256FC1E}" type="pres">
      <dgm:prSet presAssocID="{13BCCB05-C070-4934-A0EC-C23F00DFD01E}" presName="space" presStyleCnt="0"/>
      <dgm:spPr/>
    </dgm:pt>
    <dgm:pt modelId="{4700F19C-DD66-42CC-8C3E-534071C03D66}" type="pres">
      <dgm:prSet presAssocID="{13BCCB05-C070-4934-A0EC-C23F00DFD01E}" presName="rect1" presStyleLbl="alignAcc1" presStyleIdx="0" presStyleCnt="2"/>
      <dgm:spPr/>
      <dgm:t>
        <a:bodyPr/>
        <a:lstStyle/>
        <a:p>
          <a:endParaRPr lang="ru-RU"/>
        </a:p>
      </dgm:t>
    </dgm:pt>
    <dgm:pt modelId="{5D7F25E0-2FA8-4C65-AA04-C5CEC6FFD81B}" type="pres">
      <dgm:prSet presAssocID="{0AE6FE66-6912-40B4-BCC2-FE9C27955194}" presName="vertSpace2" presStyleLbl="node1" presStyleIdx="0" presStyleCnt="2"/>
      <dgm:spPr/>
    </dgm:pt>
    <dgm:pt modelId="{3F5577C7-53BA-4EAA-B118-3822B6BE62FD}" type="pres">
      <dgm:prSet presAssocID="{0AE6FE66-6912-40B4-BCC2-FE9C27955194}" presName="circle2" presStyleLbl="node1" presStyleIdx="1" presStyleCnt="2"/>
      <dgm:spPr/>
    </dgm:pt>
    <dgm:pt modelId="{B8E8CDDA-1B17-411A-BFCA-7A3DD91469A4}" type="pres">
      <dgm:prSet presAssocID="{0AE6FE66-6912-40B4-BCC2-FE9C27955194}" presName="rect2" presStyleLbl="alignAcc1" presStyleIdx="1" presStyleCnt="2"/>
      <dgm:spPr/>
      <dgm:t>
        <a:bodyPr/>
        <a:lstStyle/>
        <a:p>
          <a:endParaRPr lang="ru-RU"/>
        </a:p>
      </dgm:t>
    </dgm:pt>
    <dgm:pt modelId="{1CB8C3B9-2322-4A40-A458-5C9BF3124149}" type="pres">
      <dgm:prSet presAssocID="{13BCCB05-C070-4934-A0EC-C23F00DFD01E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18588-0353-4321-BFA4-E7BC53BAC9E2}" type="pres">
      <dgm:prSet presAssocID="{13BCCB05-C070-4934-A0EC-C23F00DFD01E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BEADB-2F20-4A77-888E-143C43631E9F}" type="pres">
      <dgm:prSet presAssocID="{0AE6FE66-6912-40B4-BCC2-FE9C27955194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4256B-E763-409C-97E7-FDBB01D945A3}" type="pres">
      <dgm:prSet presAssocID="{0AE6FE66-6912-40B4-BCC2-FE9C27955194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175CB-1167-4FC7-B56D-F3082B5F1739}" type="presOf" srcId="{13BCCB05-C070-4934-A0EC-C23F00DFD01E}" destId="{4700F19C-DD66-42CC-8C3E-534071C03D66}" srcOrd="0" destOrd="0" presId="urn:microsoft.com/office/officeart/2005/8/layout/target3"/>
    <dgm:cxn modelId="{0A1355F9-536C-4414-8111-5963951B4D0C}" type="presOf" srcId="{86FD46ED-DEAB-4504-8C4D-97742CEAB518}" destId="{EB018588-0353-4321-BFA4-E7BC53BAC9E2}" srcOrd="0" destOrd="4" presId="urn:microsoft.com/office/officeart/2005/8/layout/target3"/>
    <dgm:cxn modelId="{C60CEBD9-F1FC-4393-AEDF-AA29C9146F62}" type="presOf" srcId="{B29D84D6-A1EA-48EA-B6FF-0BDB7D5C8D4E}" destId="{EB018588-0353-4321-BFA4-E7BC53BAC9E2}" srcOrd="0" destOrd="2" presId="urn:microsoft.com/office/officeart/2005/8/layout/target3"/>
    <dgm:cxn modelId="{B7569119-42DF-418F-81D0-5446B37EB49D}" type="presOf" srcId="{13BCCB05-C070-4934-A0EC-C23F00DFD01E}" destId="{1CB8C3B9-2322-4A40-A458-5C9BF3124149}" srcOrd="1" destOrd="0" presId="urn:microsoft.com/office/officeart/2005/8/layout/target3"/>
    <dgm:cxn modelId="{B2BD8ACA-7A36-429B-AF89-BA62C101A682}" type="presOf" srcId="{93CAC0AD-EB9A-4CAA-A8A6-A2766AA24828}" destId="{EB018588-0353-4321-BFA4-E7BC53BAC9E2}" srcOrd="0" destOrd="3" presId="urn:microsoft.com/office/officeart/2005/8/layout/target3"/>
    <dgm:cxn modelId="{CB18DF8A-9873-4E5C-BDD4-A478C67F8AFD}" type="presOf" srcId="{B7F4A0D7-53DB-4062-8888-AC578AAF1F31}" destId="{C814256B-E763-409C-97E7-FDBB01D945A3}" srcOrd="0" destOrd="0" presId="urn:microsoft.com/office/officeart/2005/8/layout/target3"/>
    <dgm:cxn modelId="{BACCDC7B-E737-4633-A1CE-E4AC4F382229}" type="presOf" srcId="{76EA4197-E1E0-4F47-8388-2F88076C5BAE}" destId="{81B2EE73-518D-4F16-998C-DB4D7312C0C9}" srcOrd="0" destOrd="0" presId="urn:microsoft.com/office/officeart/2005/8/layout/target3"/>
    <dgm:cxn modelId="{8F4CADEA-C42A-4A97-8F7C-8CE4DF21F3D9}" type="presOf" srcId="{0AE6FE66-6912-40B4-BCC2-FE9C27955194}" destId="{B8E8CDDA-1B17-411A-BFCA-7A3DD91469A4}" srcOrd="0" destOrd="0" presId="urn:microsoft.com/office/officeart/2005/8/layout/target3"/>
    <dgm:cxn modelId="{0554594B-FEB9-4812-AE9B-6D8F4963EC41}" srcId="{13BCCB05-C070-4934-A0EC-C23F00DFD01E}" destId="{93CAC0AD-EB9A-4CAA-A8A6-A2766AA24828}" srcOrd="3" destOrd="0" parTransId="{DCACE6DB-6E58-48BD-9A78-1065377E77D3}" sibTransId="{DBF43429-B797-4CAB-8823-10E1FB4284D2}"/>
    <dgm:cxn modelId="{A3B33D6E-E9F0-4D20-B33E-B0B6DE54C74F}" srcId="{76EA4197-E1E0-4F47-8388-2F88076C5BAE}" destId="{0AE6FE66-6912-40B4-BCC2-FE9C27955194}" srcOrd="1" destOrd="0" parTransId="{225559E5-843F-46AB-A953-2E30FFD039F3}" sibTransId="{4696B100-3EA1-4E19-84C4-FF418F0472DB}"/>
    <dgm:cxn modelId="{2223047B-D9E0-47BC-ABB7-07D13388AC4D}" srcId="{13BCCB05-C070-4934-A0EC-C23F00DFD01E}" destId="{B29D84D6-A1EA-48EA-B6FF-0BDB7D5C8D4E}" srcOrd="2" destOrd="0" parTransId="{18FF04D3-0271-4BA6-89EC-0E1F38409D7D}" sibTransId="{0CA2029B-89C4-4885-9892-8E04AC473F92}"/>
    <dgm:cxn modelId="{8A39341C-636D-49D3-B5FC-176AD10118CA}" type="presOf" srcId="{0AE6FE66-6912-40B4-BCC2-FE9C27955194}" destId="{935BEADB-2F20-4A77-888E-143C43631E9F}" srcOrd="1" destOrd="0" presId="urn:microsoft.com/office/officeart/2005/8/layout/target3"/>
    <dgm:cxn modelId="{C608F8C8-2448-4BB8-8B59-5EEFCC927C75}" srcId="{13BCCB05-C070-4934-A0EC-C23F00DFD01E}" destId="{86FD46ED-DEAB-4504-8C4D-97742CEAB518}" srcOrd="4" destOrd="0" parTransId="{B8D1A9B5-8070-4109-AC15-6D6E30F3608E}" sibTransId="{5F876824-5DD6-4871-8FC4-4E63F5AA2370}"/>
    <dgm:cxn modelId="{0EB18112-392A-4063-8711-7F2490852A21}" srcId="{13BCCB05-C070-4934-A0EC-C23F00DFD01E}" destId="{A5C53857-DCE3-4666-8BDE-25E3C3F67DD5}" srcOrd="0" destOrd="0" parTransId="{1923542B-C2CF-4699-8B5B-11100D6A9B88}" sibTransId="{45CC0F98-2839-4471-931E-A8068A801659}"/>
    <dgm:cxn modelId="{0843A94E-1E61-4946-9E27-7EB08BE379E5}" srcId="{13BCCB05-C070-4934-A0EC-C23F00DFD01E}" destId="{2A06A1A5-AF55-4843-8E93-E64D0A8081E7}" srcOrd="5" destOrd="0" parTransId="{CA6C7E3C-C213-4DB9-9476-385776B2C2AC}" sibTransId="{1E9839B0-2811-48FD-B4EF-46C7CDF1C8BE}"/>
    <dgm:cxn modelId="{E021F146-A149-49EA-BEFB-2A1C684FAD7E}" type="presOf" srcId="{0B69A3E8-2EF1-40E7-A338-82D9F5C78D6B}" destId="{EB018588-0353-4321-BFA4-E7BC53BAC9E2}" srcOrd="0" destOrd="1" presId="urn:microsoft.com/office/officeart/2005/8/layout/target3"/>
    <dgm:cxn modelId="{1357925C-F371-4A64-948E-A9349A00635C}" srcId="{13BCCB05-C070-4934-A0EC-C23F00DFD01E}" destId="{0B69A3E8-2EF1-40E7-A338-82D9F5C78D6B}" srcOrd="1" destOrd="0" parTransId="{A9CD27E5-4EC2-406D-A533-B376965DA692}" sibTransId="{2868C519-9769-4241-BA6E-9BCBC6F81595}"/>
    <dgm:cxn modelId="{85C05AAB-81F0-49DD-8732-E73BCF00E0A5}" type="presOf" srcId="{A5C53857-DCE3-4666-8BDE-25E3C3F67DD5}" destId="{EB018588-0353-4321-BFA4-E7BC53BAC9E2}" srcOrd="0" destOrd="0" presId="urn:microsoft.com/office/officeart/2005/8/layout/target3"/>
    <dgm:cxn modelId="{E50842F0-8DA4-4678-A395-1C86B8DBBC8F}" srcId="{0AE6FE66-6912-40B4-BCC2-FE9C27955194}" destId="{B7F4A0D7-53DB-4062-8888-AC578AAF1F31}" srcOrd="0" destOrd="0" parTransId="{28D0ED68-9E1C-40FE-9E1D-342A8D8919D4}" sibTransId="{8AD1F280-F356-4C9F-A5F2-7E2A971442E2}"/>
    <dgm:cxn modelId="{11298C8B-FCF4-4606-A2BE-5FC5A96D0CCE}" type="presOf" srcId="{2A06A1A5-AF55-4843-8E93-E64D0A8081E7}" destId="{EB018588-0353-4321-BFA4-E7BC53BAC9E2}" srcOrd="0" destOrd="5" presId="urn:microsoft.com/office/officeart/2005/8/layout/target3"/>
    <dgm:cxn modelId="{91C0D170-4206-4665-B109-1DE2F3B8F88D}" srcId="{76EA4197-E1E0-4F47-8388-2F88076C5BAE}" destId="{13BCCB05-C070-4934-A0EC-C23F00DFD01E}" srcOrd="0" destOrd="0" parTransId="{56203E9A-A1F0-4870-AA28-EE44486BB103}" sibTransId="{0849A94D-A49F-4C08-B5C5-7B4F48EEB34C}"/>
    <dgm:cxn modelId="{48FEB2FD-BE8F-4BBB-9261-C7236B9CED51}" type="presParOf" srcId="{81B2EE73-518D-4F16-998C-DB4D7312C0C9}" destId="{377435D6-DEAB-4988-8797-6D3D03895E72}" srcOrd="0" destOrd="0" presId="urn:microsoft.com/office/officeart/2005/8/layout/target3"/>
    <dgm:cxn modelId="{02DD91BA-2266-483F-B1EE-E025D05B107F}" type="presParOf" srcId="{81B2EE73-518D-4F16-998C-DB4D7312C0C9}" destId="{13DA83C3-C7CF-4F64-95D5-04865256FC1E}" srcOrd="1" destOrd="0" presId="urn:microsoft.com/office/officeart/2005/8/layout/target3"/>
    <dgm:cxn modelId="{9A88BAE4-A82F-4C99-A040-392CB8096A54}" type="presParOf" srcId="{81B2EE73-518D-4F16-998C-DB4D7312C0C9}" destId="{4700F19C-DD66-42CC-8C3E-534071C03D66}" srcOrd="2" destOrd="0" presId="urn:microsoft.com/office/officeart/2005/8/layout/target3"/>
    <dgm:cxn modelId="{1DAB3E64-7C91-4EAA-B081-1A02B3DD0738}" type="presParOf" srcId="{81B2EE73-518D-4F16-998C-DB4D7312C0C9}" destId="{5D7F25E0-2FA8-4C65-AA04-C5CEC6FFD81B}" srcOrd="3" destOrd="0" presId="urn:microsoft.com/office/officeart/2005/8/layout/target3"/>
    <dgm:cxn modelId="{6E63B334-0058-4F3C-9169-0ACB620E7F29}" type="presParOf" srcId="{81B2EE73-518D-4F16-998C-DB4D7312C0C9}" destId="{3F5577C7-53BA-4EAA-B118-3822B6BE62FD}" srcOrd="4" destOrd="0" presId="urn:microsoft.com/office/officeart/2005/8/layout/target3"/>
    <dgm:cxn modelId="{070D1847-A35C-4FE3-9B7B-BF3ABEDA8D63}" type="presParOf" srcId="{81B2EE73-518D-4F16-998C-DB4D7312C0C9}" destId="{B8E8CDDA-1B17-411A-BFCA-7A3DD91469A4}" srcOrd="5" destOrd="0" presId="urn:microsoft.com/office/officeart/2005/8/layout/target3"/>
    <dgm:cxn modelId="{F188EB8A-1976-4BEF-8C2B-721FA87DE76A}" type="presParOf" srcId="{81B2EE73-518D-4F16-998C-DB4D7312C0C9}" destId="{1CB8C3B9-2322-4A40-A458-5C9BF3124149}" srcOrd="6" destOrd="0" presId="urn:microsoft.com/office/officeart/2005/8/layout/target3"/>
    <dgm:cxn modelId="{F44F23DD-3B15-43F1-85BD-079EF0BB1C76}" type="presParOf" srcId="{81B2EE73-518D-4F16-998C-DB4D7312C0C9}" destId="{EB018588-0353-4321-BFA4-E7BC53BAC9E2}" srcOrd="7" destOrd="0" presId="urn:microsoft.com/office/officeart/2005/8/layout/target3"/>
    <dgm:cxn modelId="{47F595AE-D26E-4EAC-A286-E3DECC56D7DF}" type="presParOf" srcId="{81B2EE73-518D-4F16-998C-DB4D7312C0C9}" destId="{935BEADB-2F20-4A77-888E-143C43631E9F}" srcOrd="8" destOrd="0" presId="urn:microsoft.com/office/officeart/2005/8/layout/target3"/>
    <dgm:cxn modelId="{85FB200A-E509-48FD-827B-EEF061E8365D}" type="presParOf" srcId="{81B2EE73-518D-4F16-998C-DB4D7312C0C9}" destId="{C814256B-E763-409C-97E7-FDBB01D945A3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937CF7-B504-4847-A985-DDCDC7F778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296A90-3A6A-4F7A-9BF5-A9BB4F46D30B}">
      <dgm:prSet phldrT="[Текст]"/>
      <dgm:spPr/>
      <dgm:t>
        <a:bodyPr/>
        <a:lstStyle/>
        <a:p>
          <a:r>
            <a:rPr lang="ru-RU" b="1" dirty="0" smtClean="0"/>
            <a:t>Забить все имеющееся поголовье свиней</a:t>
          </a:r>
          <a:endParaRPr lang="ru-RU" b="1" dirty="0"/>
        </a:p>
      </dgm:t>
    </dgm:pt>
    <dgm:pt modelId="{67314239-9569-4DAC-9AC1-2BC69FD4EDC0}" type="parTrans" cxnId="{AC88000A-A375-4D16-9F61-511493A21B1D}">
      <dgm:prSet/>
      <dgm:spPr/>
      <dgm:t>
        <a:bodyPr/>
        <a:lstStyle/>
        <a:p>
          <a:endParaRPr lang="ru-RU"/>
        </a:p>
      </dgm:t>
    </dgm:pt>
    <dgm:pt modelId="{03AF461A-20A2-471E-AEC7-F4EC22F32832}" type="sibTrans" cxnId="{AC88000A-A375-4D16-9F61-511493A21B1D}">
      <dgm:prSet/>
      <dgm:spPr/>
      <dgm:t>
        <a:bodyPr/>
        <a:lstStyle/>
        <a:p>
          <a:endParaRPr lang="ru-RU"/>
        </a:p>
      </dgm:t>
    </dgm:pt>
    <dgm:pt modelId="{9A7FA508-28C9-4FA2-9CDA-E031A94C574B}">
      <dgm:prSet phldrT="[Текст]"/>
      <dgm:spPr/>
      <dgm:t>
        <a:bodyPr/>
        <a:lstStyle/>
        <a:p>
          <a:r>
            <a:rPr lang="ru-RU" b="0" dirty="0" smtClean="0"/>
            <a:t>Взять копию акта об убое свиней с указанием состояния здоровья свиней на момент убоя, заверенную специалистами учреждений, подведомственных управлению ветеринарии Костромской области</a:t>
          </a:r>
          <a:endParaRPr lang="ru-RU" dirty="0"/>
        </a:p>
      </dgm:t>
    </dgm:pt>
    <dgm:pt modelId="{CE3C893D-AD07-408B-86C0-5626BAEE63B2}" type="parTrans" cxnId="{31521B3B-452C-419B-89E8-5F42735A5A0B}">
      <dgm:prSet/>
      <dgm:spPr/>
      <dgm:t>
        <a:bodyPr/>
        <a:lstStyle/>
        <a:p>
          <a:endParaRPr lang="ru-RU"/>
        </a:p>
      </dgm:t>
    </dgm:pt>
    <dgm:pt modelId="{95E3F59B-8D58-4A0E-87E5-8B44312C2A5B}" type="sibTrans" cxnId="{31521B3B-452C-419B-89E8-5F42735A5A0B}">
      <dgm:prSet/>
      <dgm:spPr/>
      <dgm:t>
        <a:bodyPr/>
        <a:lstStyle/>
        <a:p>
          <a:endParaRPr lang="ru-RU"/>
        </a:p>
      </dgm:t>
    </dgm:pt>
    <dgm:pt modelId="{85912901-8348-4E2D-A05D-EA573C7BCCD4}">
      <dgm:prSet phldrT="[Текст]"/>
      <dgm:spPr/>
      <dgm:t>
        <a:bodyPr/>
        <a:lstStyle/>
        <a:p>
          <a:r>
            <a:rPr lang="ru-RU" b="0" dirty="0" smtClean="0"/>
            <a:t>Обязательство об отказе содержать свиней в течение 5 лет</a:t>
          </a:r>
          <a:endParaRPr lang="ru-RU" dirty="0"/>
        </a:p>
      </dgm:t>
    </dgm:pt>
    <dgm:pt modelId="{F936AE93-C1AE-441B-BE7E-844977D250BC}" type="parTrans" cxnId="{567F770F-F033-4C33-846D-09CFCBFD1643}">
      <dgm:prSet/>
      <dgm:spPr/>
      <dgm:t>
        <a:bodyPr/>
        <a:lstStyle/>
        <a:p>
          <a:endParaRPr lang="ru-RU"/>
        </a:p>
      </dgm:t>
    </dgm:pt>
    <dgm:pt modelId="{749DB2B0-85CA-453F-B9D4-DC68A0B840EA}" type="sibTrans" cxnId="{567F770F-F033-4C33-846D-09CFCBFD1643}">
      <dgm:prSet/>
      <dgm:spPr/>
      <dgm:t>
        <a:bodyPr/>
        <a:lstStyle/>
        <a:p>
          <a:endParaRPr lang="ru-RU"/>
        </a:p>
      </dgm:t>
    </dgm:pt>
    <dgm:pt modelId="{728594FC-1835-43C6-B5A9-B8F804924B2A}">
      <dgm:prSet phldrT="[Текст]"/>
      <dgm:spPr/>
      <dgm:t>
        <a:bodyPr/>
        <a:lstStyle/>
        <a:p>
          <a:r>
            <a:rPr lang="ru-RU" b="1" dirty="0" smtClean="0"/>
            <a:t>Приобрести крупный и (или) мелкий рогатый скот</a:t>
          </a:r>
          <a:endParaRPr lang="ru-RU" b="1" dirty="0"/>
        </a:p>
      </dgm:t>
    </dgm:pt>
    <dgm:pt modelId="{DDDF1AFC-27A1-4F08-BE59-C6AB30395D54}" type="parTrans" cxnId="{30697704-7236-4104-B2A0-1C612FFB738E}">
      <dgm:prSet/>
      <dgm:spPr/>
      <dgm:t>
        <a:bodyPr/>
        <a:lstStyle/>
        <a:p>
          <a:endParaRPr lang="ru-RU"/>
        </a:p>
      </dgm:t>
    </dgm:pt>
    <dgm:pt modelId="{D4DD94A7-697F-4C12-8864-6CEE8AAA37F2}" type="sibTrans" cxnId="{30697704-7236-4104-B2A0-1C612FFB738E}">
      <dgm:prSet/>
      <dgm:spPr/>
      <dgm:t>
        <a:bodyPr/>
        <a:lstStyle/>
        <a:p>
          <a:endParaRPr lang="ru-RU"/>
        </a:p>
      </dgm:t>
    </dgm:pt>
    <dgm:pt modelId="{25FAB2C4-5959-47EF-89C3-B7BC0922B76F}">
      <dgm:prSet phldrT="[Текст]"/>
      <dgm:spPr/>
      <dgm:t>
        <a:bodyPr/>
        <a:lstStyle/>
        <a:p>
          <a:pPr marL="0" indent="358775" algn="l"/>
          <a:r>
            <a:rPr lang="ru-RU" dirty="0" smtClean="0"/>
            <a:t>Коровы</a:t>
          </a:r>
          <a:endParaRPr lang="ru-RU" dirty="0"/>
        </a:p>
      </dgm:t>
    </dgm:pt>
    <dgm:pt modelId="{DB0ED079-EC75-49A5-ABB8-2B0D70001801}" type="parTrans" cxnId="{4BA64BFB-D232-4571-B994-A2F6660D1798}">
      <dgm:prSet/>
      <dgm:spPr/>
      <dgm:t>
        <a:bodyPr/>
        <a:lstStyle/>
        <a:p>
          <a:endParaRPr lang="ru-RU"/>
        </a:p>
      </dgm:t>
    </dgm:pt>
    <dgm:pt modelId="{5AC311DD-105D-4F6B-B58E-693C6DDE8306}" type="sibTrans" cxnId="{4BA64BFB-D232-4571-B994-A2F6660D1798}">
      <dgm:prSet/>
      <dgm:spPr/>
      <dgm:t>
        <a:bodyPr/>
        <a:lstStyle/>
        <a:p>
          <a:endParaRPr lang="ru-RU"/>
        </a:p>
      </dgm:t>
    </dgm:pt>
    <dgm:pt modelId="{CD1C5EB3-7A3D-4FFA-BB0A-B455DEE9F596}">
      <dgm:prSet phldrT="[Текст]"/>
      <dgm:spPr/>
      <dgm:t>
        <a:bodyPr/>
        <a:lstStyle/>
        <a:p>
          <a:pPr marL="0" indent="717550" algn="l"/>
          <a:r>
            <a:rPr lang="ru-RU" dirty="0" smtClean="0"/>
            <a:t>Телята</a:t>
          </a:r>
          <a:endParaRPr lang="ru-RU" dirty="0"/>
        </a:p>
      </dgm:t>
    </dgm:pt>
    <dgm:pt modelId="{2172CE23-9D15-4BFD-AB81-F90F2FD8D2BF}" type="parTrans" cxnId="{5FB9FC4C-3F52-4C81-B7B8-349AF0F17BEB}">
      <dgm:prSet/>
      <dgm:spPr/>
      <dgm:t>
        <a:bodyPr/>
        <a:lstStyle/>
        <a:p>
          <a:endParaRPr lang="ru-RU"/>
        </a:p>
      </dgm:t>
    </dgm:pt>
    <dgm:pt modelId="{9C3DA126-4AC5-4F3D-9841-DCBF34114B95}" type="sibTrans" cxnId="{5FB9FC4C-3F52-4C81-B7B8-349AF0F17BEB}">
      <dgm:prSet/>
      <dgm:spPr/>
      <dgm:t>
        <a:bodyPr/>
        <a:lstStyle/>
        <a:p>
          <a:endParaRPr lang="ru-RU"/>
        </a:p>
      </dgm:t>
    </dgm:pt>
    <dgm:pt modelId="{DE784C64-FB41-47D2-A8D0-FBD0546E6F93}">
      <dgm:prSet phldrT="[Текст]"/>
      <dgm:spPr/>
      <dgm:t>
        <a:bodyPr/>
        <a:lstStyle/>
        <a:p>
          <a:r>
            <a:rPr lang="ru-RU" dirty="0" smtClean="0"/>
            <a:t>Козы</a:t>
          </a:r>
          <a:endParaRPr lang="ru-RU" dirty="0"/>
        </a:p>
      </dgm:t>
    </dgm:pt>
    <dgm:pt modelId="{7CA8E230-93A6-42D0-A7C8-5C9A05198E8D}" type="parTrans" cxnId="{759905DE-DB02-423A-B8E1-4E433643A5E5}">
      <dgm:prSet/>
      <dgm:spPr/>
      <dgm:t>
        <a:bodyPr/>
        <a:lstStyle/>
        <a:p>
          <a:endParaRPr lang="ru-RU"/>
        </a:p>
      </dgm:t>
    </dgm:pt>
    <dgm:pt modelId="{5502323F-8ADE-466C-AE89-2424CCF34ACF}" type="sibTrans" cxnId="{759905DE-DB02-423A-B8E1-4E433643A5E5}">
      <dgm:prSet/>
      <dgm:spPr/>
      <dgm:t>
        <a:bodyPr/>
        <a:lstStyle/>
        <a:p>
          <a:endParaRPr lang="ru-RU"/>
        </a:p>
      </dgm:t>
    </dgm:pt>
    <dgm:pt modelId="{7DCF1F2E-A1C5-4490-92F9-4008BF02050D}">
      <dgm:prSet phldrT="[Текст]"/>
      <dgm:spPr/>
      <dgm:t>
        <a:bodyPr/>
        <a:lstStyle/>
        <a:p>
          <a:pPr marL="0" indent="447675" algn="l"/>
          <a:r>
            <a:rPr lang="ru-RU" dirty="0" smtClean="0"/>
            <a:t>Овцы</a:t>
          </a:r>
          <a:endParaRPr lang="ru-RU" dirty="0"/>
        </a:p>
      </dgm:t>
    </dgm:pt>
    <dgm:pt modelId="{77672E14-13E3-4C67-810B-1561AC174712}" type="parTrans" cxnId="{88AAE716-44DB-4AB9-91E6-8A18D4C78296}">
      <dgm:prSet/>
      <dgm:spPr/>
      <dgm:t>
        <a:bodyPr/>
        <a:lstStyle/>
        <a:p>
          <a:endParaRPr lang="ru-RU"/>
        </a:p>
      </dgm:t>
    </dgm:pt>
    <dgm:pt modelId="{CF84989D-C1E4-4315-8ED9-F612A993F6D0}" type="sibTrans" cxnId="{88AAE716-44DB-4AB9-91E6-8A18D4C78296}">
      <dgm:prSet/>
      <dgm:spPr/>
      <dgm:t>
        <a:bodyPr/>
        <a:lstStyle/>
        <a:p>
          <a:endParaRPr lang="ru-RU"/>
        </a:p>
      </dgm:t>
    </dgm:pt>
    <dgm:pt modelId="{64AED927-1CDA-4CB8-8D38-EC6B4CFD801F}">
      <dgm:prSet phldrT="[Текст]"/>
      <dgm:spPr/>
      <dgm:t>
        <a:bodyPr/>
        <a:lstStyle/>
        <a:p>
          <a:r>
            <a:rPr lang="ru-RU" b="1" dirty="0" smtClean="0"/>
            <a:t>Обратиться </a:t>
          </a:r>
          <a:r>
            <a:rPr lang="ru-RU" b="1" dirty="0" smtClean="0"/>
            <a:t>за поддержкой с </a:t>
          </a:r>
          <a:r>
            <a:rPr lang="ru-RU" b="1" dirty="0" smtClean="0"/>
            <a:t>пакетом документов </a:t>
          </a:r>
        </a:p>
        <a:p>
          <a:r>
            <a:rPr lang="ru-RU" b="1" dirty="0" smtClean="0"/>
            <a:t>в Департамент АПК Костромской области </a:t>
          </a:r>
          <a:endParaRPr lang="ru-RU" b="1" dirty="0"/>
        </a:p>
      </dgm:t>
    </dgm:pt>
    <dgm:pt modelId="{30BAD03A-DBF3-4330-810B-0B85522F2ACC}" type="parTrans" cxnId="{EC4A0D28-F289-40EA-8D05-6B4EB57448DC}">
      <dgm:prSet/>
      <dgm:spPr/>
      <dgm:t>
        <a:bodyPr/>
        <a:lstStyle/>
        <a:p>
          <a:endParaRPr lang="ru-RU"/>
        </a:p>
      </dgm:t>
    </dgm:pt>
    <dgm:pt modelId="{FFE3D3F5-CC69-4773-ABF7-4BBAA5B49165}" type="sibTrans" cxnId="{EC4A0D28-F289-40EA-8D05-6B4EB57448DC}">
      <dgm:prSet/>
      <dgm:spPr/>
      <dgm:t>
        <a:bodyPr/>
        <a:lstStyle/>
        <a:p>
          <a:endParaRPr lang="ru-RU"/>
        </a:p>
      </dgm:t>
    </dgm:pt>
    <dgm:pt modelId="{86447777-1212-47FD-9058-7ABFEC2E6125}" type="pres">
      <dgm:prSet presAssocID="{90937CF7-B504-4847-A985-DDCDC7F778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0E3F74-6142-49ED-8E0F-4CF7616CFA61}" type="pres">
      <dgm:prSet presAssocID="{64AED927-1CDA-4CB8-8D38-EC6B4CFD801F}" presName="boxAndChildren" presStyleCnt="0"/>
      <dgm:spPr/>
    </dgm:pt>
    <dgm:pt modelId="{B52B3D67-9E46-47D5-A427-BE8D8CE04F92}" type="pres">
      <dgm:prSet presAssocID="{64AED927-1CDA-4CB8-8D38-EC6B4CFD801F}" presName="parentTextBox" presStyleLbl="node1" presStyleIdx="0" presStyleCnt="3"/>
      <dgm:spPr/>
      <dgm:t>
        <a:bodyPr/>
        <a:lstStyle/>
        <a:p>
          <a:endParaRPr lang="ru-RU"/>
        </a:p>
      </dgm:t>
    </dgm:pt>
    <dgm:pt modelId="{D9406EE8-A265-45BB-B40B-E608AC21A846}" type="pres">
      <dgm:prSet presAssocID="{D4DD94A7-697F-4C12-8864-6CEE8AAA37F2}" presName="sp" presStyleCnt="0"/>
      <dgm:spPr/>
    </dgm:pt>
    <dgm:pt modelId="{A65BC46C-7B82-4BC3-A511-756EC43F1D19}" type="pres">
      <dgm:prSet presAssocID="{728594FC-1835-43C6-B5A9-B8F804924B2A}" presName="arrowAndChildren" presStyleCnt="0"/>
      <dgm:spPr/>
    </dgm:pt>
    <dgm:pt modelId="{4EFA5AC6-867A-466A-ADE6-5AB493B3C868}" type="pres">
      <dgm:prSet presAssocID="{728594FC-1835-43C6-B5A9-B8F804924B2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D99AE58A-973F-4F92-B481-928C54A1DD65}" type="pres">
      <dgm:prSet presAssocID="{728594FC-1835-43C6-B5A9-B8F804924B2A}" presName="arrow" presStyleLbl="node1" presStyleIdx="1" presStyleCnt="3"/>
      <dgm:spPr/>
      <dgm:t>
        <a:bodyPr/>
        <a:lstStyle/>
        <a:p>
          <a:endParaRPr lang="ru-RU"/>
        </a:p>
      </dgm:t>
    </dgm:pt>
    <dgm:pt modelId="{2C9685F7-5E4B-482E-B58B-9C37D17D8BD3}" type="pres">
      <dgm:prSet presAssocID="{728594FC-1835-43C6-B5A9-B8F804924B2A}" presName="descendantArrow" presStyleCnt="0"/>
      <dgm:spPr/>
    </dgm:pt>
    <dgm:pt modelId="{41008196-AF52-4F43-AE8B-D6DE046FC2DA}" type="pres">
      <dgm:prSet presAssocID="{25FAB2C4-5959-47EF-89C3-B7BC0922B76F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5F0C4-DFE8-49FF-A413-187E5DCB3610}" type="pres">
      <dgm:prSet presAssocID="{CD1C5EB3-7A3D-4FFA-BB0A-B455DEE9F596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67013-8C5E-4187-8920-91FC16E65920}" type="pres">
      <dgm:prSet presAssocID="{DE784C64-FB41-47D2-A8D0-FBD0546E6F9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C0F66-F1A4-4071-9CEC-1ED88094D139}" type="pres">
      <dgm:prSet presAssocID="{7DCF1F2E-A1C5-4490-92F9-4008BF02050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D6CE2-A50E-4382-BC8E-F9E591917A1D}" type="pres">
      <dgm:prSet presAssocID="{03AF461A-20A2-471E-AEC7-F4EC22F32832}" presName="sp" presStyleCnt="0"/>
      <dgm:spPr/>
    </dgm:pt>
    <dgm:pt modelId="{D9E2D0B5-903C-4FC8-9062-56A4E0B4D66D}" type="pres">
      <dgm:prSet presAssocID="{9A296A90-3A6A-4F7A-9BF5-A9BB4F46D30B}" presName="arrowAndChildren" presStyleCnt="0"/>
      <dgm:spPr/>
    </dgm:pt>
    <dgm:pt modelId="{2B2E6091-4984-4ABF-BB71-B8D6111EB264}" type="pres">
      <dgm:prSet presAssocID="{9A296A90-3A6A-4F7A-9BF5-A9BB4F46D30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CB7649F-84D6-42B9-BAB8-800F68EA0D09}" type="pres">
      <dgm:prSet presAssocID="{9A296A90-3A6A-4F7A-9BF5-A9BB4F46D30B}" presName="arrow" presStyleLbl="node1" presStyleIdx="2" presStyleCnt="3"/>
      <dgm:spPr/>
      <dgm:t>
        <a:bodyPr/>
        <a:lstStyle/>
        <a:p>
          <a:endParaRPr lang="ru-RU"/>
        </a:p>
      </dgm:t>
    </dgm:pt>
    <dgm:pt modelId="{EF0CC116-A6BA-47BD-A60F-592AA1A345D0}" type="pres">
      <dgm:prSet presAssocID="{9A296A90-3A6A-4F7A-9BF5-A9BB4F46D30B}" presName="descendantArrow" presStyleCnt="0"/>
      <dgm:spPr/>
    </dgm:pt>
    <dgm:pt modelId="{A6F6843A-7B54-4D9A-AC80-F3504C30A7B7}" type="pres">
      <dgm:prSet presAssocID="{9A7FA508-28C9-4FA2-9CDA-E031A94C574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2DA0C-9012-491A-BD32-8D2E5206F5FA}" type="pres">
      <dgm:prSet presAssocID="{85912901-8348-4E2D-A05D-EA573C7BCCD4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8000A-A375-4D16-9F61-511493A21B1D}" srcId="{90937CF7-B504-4847-A985-DDCDC7F778FE}" destId="{9A296A90-3A6A-4F7A-9BF5-A9BB4F46D30B}" srcOrd="0" destOrd="0" parTransId="{67314239-9569-4DAC-9AC1-2BC69FD4EDC0}" sibTransId="{03AF461A-20A2-471E-AEC7-F4EC22F32832}"/>
    <dgm:cxn modelId="{C419D665-2BBF-4CB5-82C1-855056A1F695}" type="presOf" srcId="{728594FC-1835-43C6-B5A9-B8F804924B2A}" destId="{4EFA5AC6-867A-466A-ADE6-5AB493B3C868}" srcOrd="0" destOrd="0" presId="urn:microsoft.com/office/officeart/2005/8/layout/process4"/>
    <dgm:cxn modelId="{CCF0FB78-E7F0-4F40-B540-54D33B5153B9}" type="presOf" srcId="{9A296A90-3A6A-4F7A-9BF5-A9BB4F46D30B}" destId="{1CB7649F-84D6-42B9-BAB8-800F68EA0D09}" srcOrd="1" destOrd="0" presId="urn:microsoft.com/office/officeart/2005/8/layout/process4"/>
    <dgm:cxn modelId="{31521B3B-452C-419B-89E8-5F42735A5A0B}" srcId="{9A296A90-3A6A-4F7A-9BF5-A9BB4F46D30B}" destId="{9A7FA508-28C9-4FA2-9CDA-E031A94C574B}" srcOrd="0" destOrd="0" parTransId="{CE3C893D-AD07-408B-86C0-5626BAEE63B2}" sibTransId="{95E3F59B-8D58-4A0E-87E5-8B44312C2A5B}"/>
    <dgm:cxn modelId="{5D9E9798-4705-4A81-B96F-2038CF214F74}" type="presOf" srcId="{90937CF7-B504-4847-A985-DDCDC7F778FE}" destId="{86447777-1212-47FD-9058-7ABFEC2E6125}" srcOrd="0" destOrd="0" presId="urn:microsoft.com/office/officeart/2005/8/layout/process4"/>
    <dgm:cxn modelId="{4875AF5B-4E1F-4FE3-863C-1775722AAC2D}" type="presOf" srcId="{85912901-8348-4E2D-A05D-EA573C7BCCD4}" destId="{E312DA0C-9012-491A-BD32-8D2E5206F5FA}" srcOrd="0" destOrd="0" presId="urn:microsoft.com/office/officeart/2005/8/layout/process4"/>
    <dgm:cxn modelId="{1D185029-D1B6-4497-B3D1-DC39B165E02A}" type="presOf" srcId="{64AED927-1CDA-4CB8-8D38-EC6B4CFD801F}" destId="{B52B3D67-9E46-47D5-A427-BE8D8CE04F92}" srcOrd="0" destOrd="0" presId="urn:microsoft.com/office/officeart/2005/8/layout/process4"/>
    <dgm:cxn modelId="{759905DE-DB02-423A-B8E1-4E433643A5E5}" srcId="{728594FC-1835-43C6-B5A9-B8F804924B2A}" destId="{DE784C64-FB41-47D2-A8D0-FBD0546E6F93}" srcOrd="2" destOrd="0" parTransId="{7CA8E230-93A6-42D0-A7C8-5C9A05198E8D}" sibTransId="{5502323F-8ADE-466C-AE89-2424CCF34ACF}"/>
    <dgm:cxn modelId="{766873C2-4507-40D0-AC4C-EF4EB3193723}" type="presOf" srcId="{9A296A90-3A6A-4F7A-9BF5-A9BB4F46D30B}" destId="{2B2E6091-4984-4ABF-BB71-B8D6111EB264}" srcOrd="0" destOrd="0" presId="urn:microsoft.com/office/officeart/2005/8/layout/process4"/>
    <dgm:cxn modelId="{88D83478-0A95-4222-BCDD-2D602F7376D7}" type="presOf" srcId="{728594FC-1835-43C6-B5A9-B8F804924B2A}" destId="{D99AE58A-973F-4F92-B481-928C54A1DD65}" srcOrd="1" destOrd="0" presId="urn:microsoft.com/office/officeart/2005/8/layout/process4"/>
    <dgm:cxn modelId="{2CCE2DF4-978D-4D11-8B33-E6B50AFB410D}" type="presOf" srcId="{DE784C64-FB41-47D2-A8D0-FBD0546E6F93}" destId="{C4267013-8C5E-4187-8920-91FC16E65920}" srcOrd="0" destOrd="0" presId="urn:microsoft.com/office/officeart/2005/8/layout/process4"/>
    <dgm:cxn modelId="{4BA64BFB-D232-4571-B994-A2F6660D1798}" srcId="{728594FC-1835-43C6-B5A9-B8F804924B2A}" destId="{25FAB2C4-5959-47EF-89C3-B7BC0922B76F}" srcOrd="0" destOrd="0" parTransId="{DB0ED079-EC75-49A5-ABB8-2B0D70001801}" sibTransId="{5AC311DD-105D-4F6B-B58E-693C6DDE8306}"/>
    <dgm:cxn modelId="{88AAE716-44DB-4AB9-91E6-8A18D4C78296}" srcId="{728594FC-1835-43C6-B5A9-B8F804924B2A}" destId="{7DCF1F2E-A1C5-4490-92F9-4008BF02050D}" srcOrd="3" destOrd="0" parTransId="{77672E14-13E3-4C67-810B-1561AC174712}" sibTransId="{CF84989D-C1E4-4315-8ED9-F612A993F6D0}"/>
    <dgm:cxn modelId="{5FB9FC4C-3F52-4C81-B7B8-349AF0F17BEB}" srcId="{728594FC-1835-43C6-B5A9-B8F804924B2A}" destId="{CD1C5EB3-7A3D-4FFA-BB0A-B455DEE9F596}" srcOrd="1" destOrd="0" parTransId="{2172CE23-9D15-4BFD-AB81-F90F2FD8D2BF}" sibTransId="{9C3DA126-4AC5-4F3D-9841-DCBF34114B95}"/>
    <dgm:cxn modelId="{A012D2D0-3E73-45ED-A56D-285CDF2004CF}" type="presOf" srcId="{CD1C5EB3-7A3D-4FFA-BB0A-B455DEE9F596}" destId="{8315F0C4-DFE8-49FF-A413-187E5DCB3610}" srcOrd="0" destOrd="0" presId="urn:microsoft.com/office/officeart/2005/8/layout/process4"/>
    <dgm:cxn modelId="{FC8B9DF8-D2BE-4F1D-9D58-8BCAB9852AC5}" type="presOf" srcId="{25FAB2C4-5959-47EF-89C3-B7BC0922B76F}" destId="{41008196-AF52-4F43-AE8B-D6DE046FC2DA}" srcOrd="0" destOrd="0" presId="urn:microsoft.com/office/officeart/2005/8/layout/process4"/>
    <dgm:cxn modelId="{567F770F-F033-4C33-846D-09CFCBFD1643}" srcId="{9A296A90-3A6A-4F7A-9BF5-A9BB4F46D30B}" destId="{85912901-8348-4E2D-A05D-EA573C7BCCD4}" srcOrd="1" destOrd="0" parTransId="{F936AE93-C1AE-441B-BE7E-844977D250BC}" sibTransId="{749DB2B0-85CA-453F-B9D4-DC68A0B840EA}"/>
    <dgm:cxn modelId="{EC4A0D28-F289-40EA-8D05-6B4EB57448DC}" srcId="{90937CF7-B504-4847-A985-DDCDC7F778FE}" destId="{64AED927-1CDA-4CB8-8D38-EC6B4CFD801F}" srcOrd="2" destOrd="0" parTransId="{30BAD03A-DBF3-4330-810B-0B85522F2ACC}" sibTransId="{FFE3D3F5-CC69-4773-ABF7-4BBAA5B49165}"/>
    <dgm:cxn modelId="{F6F3760E-7DFE-43C5-B9FE-4A238AA35C07}" type="presOf" srcId="{7DCF1F2E-A1C5-4490-92F9-4008BF02050D}" destId="{1A2C0F66-F1A4-4071-9CEC-1ED88094D139}" srcOrd="0" destOrd="0" presId="urn:microsoft.com/office/officeart/2005/8/layout/process4"/>
    <dgm:cxn modelId="{30697704-7236-4104-B2A0-1C612FFB738E}" srcId="{90937CF7-B504-4847-A985-DDCDC7F778FE}" destId="{728594FC-1835-43C6-B5A9-B8F804924B2A}" srcOrd="1" destOrd="0" parTransId="{DDDF1AFC-27A1-4F08-BE59-C6AB30395D54}" sibTransId="{D4DD94A7-697F-4C12-8864-6CEE8AAA37F2}"/>
    <dgm:cxn modelId="{5CCCCAD7-FC21-4850-9351-1493805A2825}" type="presOf" srcId="{9A7FA508-28C9-4FA2-9CDA-E031A94C574B}" destId="{A6F6843A-7B54-4D9A-AC80-F3504C30A7B7}" srcOrd="0" destOrd="0" presId="urn:microsoft.com/office/officeart/2005/8/layout/process4"/>
    <dgm:cxn modelId="{50C5A660-42BC-4673-A68E-F4971C7B115A}" type="presParOf" srcId="{86447777-1212-47FD-9058-7ABFEC2E6125}" destId="{360E3F74-6142-49ED-8E0F-4CF7616CFA61}" srcOrd="0" destOrd="0" presId="urn:microsoft.com/office/officeart/2005/8/layout/process4"/>
    <dgm:cxn modelId="{5F78B5AD-1056-4FA7-B0A3-535C60841389}" type="presParOf" srcId="{360E3F74-6142-49ED-8E0F-4CF7616CFA61}" destId="{B52B3D67-9E46-47D5-A427-BE8D8CE04F92}" srcOrd="0" destOrd="0" presId="urn:microsoft.com/office/officeart/2005/8/layout/process4"/>
    <dgm:cxn modelId="{1A17A5BC-F5EA-4A8C-837B-DEF7B681CFCD}" type="presParOf" srcId="{86447777-1212-47FD-9058-7ABFEC2E6125}" destId="{D9406EE8-A265-45BB-B40B-E608AC21A846}" srcOrd="1" destOrd="0" presId="urn:microsoft.com/office/officeart/2005/8/layout/process4"/>
    <dgm:cxn modelId="{2F78DC7B-F89A-4283-BA17-DDB595D462E9}" type="presParOf" srcId="{86447777-1212-47FD-9058-7ABFEC2E6125}" destId="{A65BC46C-7B82-4BC3-A511-756EC43F1D19}" srcOrd="2" destOrd="0" presId="urn:microsoft.com/office/officeart/2005/8/layout/process4"/>
    <dgm:cxn modelId="{9054A7A9-C4AE-477A-B82F-53DCF92561A2}" type="presParOf" srcId="{A65BC46C-7B82-4BC3-A511-756EC43F1D19}" destId="{4EFA5AC6-867A-466A-ADE6-5AB493B3C868}" srcOrd="0" destOrd="0" presId="urn:microsoft.com/office/officeart/2005/8/layout/process4"/>
    <dgm:cxn modelId="{CEB2F0CA-EAA6-40E6-AC18-8587B3EB69F0}" type="presParOf" srcId="{A65BC46C-7B82-4BC3-A511-756EC43F1D19}" destId="{D99AE58A-973F-4F92-B481-928C54A1DD65}" srcOrd="1" destOrd="0" presId="urn:microsoft.com/office/officeart/2005/8/layout/process4"/>
    <dgm:cxn modelId="{F29262B9-A338-4399-89F9-19308DE57B25}" type="presParOf" srcId="{A65BC46C-7B82-4BC3-A511-756EC43F1D19}" destId="{2C9685F7-5E4B-482E-B58B-9C37D17D8BD3}" srcOrd="2" destOrd="0" presId="urn:microsoft.com/office/officeart/2005/8/layout/process4"/>
    <dgm:cxn modelId="{0C39B70C-BBA8-4254-9D22-BAF6BF9D54B8}" type="presParOf" srcId="{2C9685F7-5E4B-482E-B58B-9C37D17D8BD3}" destId="{41008196-AF52-4F43-AE8B-D6DE046FC2DA}" srcOrd="0" destOrd="0" presId="urn:microsoft.com/office/officeart/2005/8/layout/process4"/>
    <dgm:cxn modelId="{CA5F93BC-D055-40F9-BAB9-4D5CA201CF8F}" type="presParOf" srcId="{2C9685F7-5E4B-482E-B58B-9C37D17D8BD3}" destId="{8315F0C4-DFE8-49FF-A413-187E5DCB3610}" srcOrd="1" destOrd="0" presId="urn:microsoft.com/office/officeart/2005/8/layout/process4"/>
    <dgm:cxn modelId="{0587E1D3-12CA-4173-9D39-DFF774C50A2E}" type="presParOf" srcId="{2C9685F7-5E4B-482E-B58B-9C37D17D8BD3}" destId="{C4267013-8C5E-4187-8920-91FC16E65920}" srcOrd="2" destOrd="0" presId="urn:microsoft.com/office/officeart/2005/8/layout/process4"/>
    <dgm:cxn modelId="{0FE9C6FC-89A4-4421-91E2-868BE51788B0}" type="presParOf" srcId="{2C9685F7-5E4B-482E-B58B-9C37D17D8BD3}" destId="{1A2C0F66-F1A4-4071-9CEC-1ED88094D139}" srcOrd="3" destOrd="0" presId="urn:microsoft.com/office/officeart/2005/8/layout/process4"/>
    <dgm:cxn modelId="{5C778178-AC98-47A6-9633-2EB00E1FE077}" type="presParOf" srcId="{86447777-1212-47FD-9058-7ABFEC2E6125}" destId="{683D6CE2-A50E-4382-BC8E-F9E591917A1D}" srcOrd="3" destOrd="0" presId="urn:microsoft.com/office/officeart/2005/8/layout/process4"/>
    <dgm:cxn modelId="{922A876A-8F76-4400-978B-B3320D7CDAA6}" type="presParOf" srcId="{86447777-1212-47FD-9058-7ABFEC2E6125}" destId="{D9E2D0B5-903C-4FC8-9062-56A4E0B4D66D}" srcOrd="4" destOrd="0" presId="urn:microsoft.com/office/officeart/2005/8/layout/process4"/>
    <dgm:cxn modelId="{95329571-28CA-4E7C-9D51-AEBE702AC4BE}" type="presParOf" srcId="{D9E2D0B5-903C-4FC8-9062-56A4E0B4D66D}" destId="{2B2E6091-4984-4ABF-BB71-B8D6111EB264}" srcOrd="0" destOrd="0" presId="urn:microsoft.com/office/officeart/2005/8/layout/process4"/>
    <dgm:cxn modelId="{4FEB54B1-964C-4B3A-9D70-0BB00DBEC6CF}" type="presParOf" srcId="{D9E2D0B5-903C-4FC8-9062-56A4E0B4D66D}" destId="{1CB7649F-84D6-42B9-BAB8-800F68EA0D09}" srcOrd="1" destOrd="0" presId="urn:microsoft.com/office/officeart/2005/8/layout/process4"/>
    <dgm:cxn modelId="{8244E976-43FF-4EE3-AA0F-055624F6DB0D}" type="presParOf" srcId="{D9E2D0B5-903C-4FC8-9062-56A4E0B4D66D}" destId="{EF0CC116-A6BA-47BD-A60F-592AA1A345D0}" srcOrd="2" destOrd="0" presId="urn:microsoft.com/office/officeart/2005/8/layout/process4"/>
    <dgm:cxn modelId="{6782FFF9-48DD-4CAE-84AC-31E5EC5485D5}" type="presParOf" srcId="{EF0CC116-A6BA-47BD-A60F-592AA1A345D0}" destId="{A6F6843A-7B54-4D9A-AC80-F3504C30A7B7}" srcOrd="0" destOrd="0" presId="urn:microsoft.com/office/officeart/2005/8/layout/process4"/>
    <dgm:cxn modelId="{41871723-7679-4973-9B99-7497CFB6957F}" type="presParOf" srcId="{EF0CC116-A6BA-47BD-A60F-592AA1A345D0}" destId="{E312DA0C-9012-491A-BD32-8D2E5206F5F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F138E7-047B-410D-93DD-0AF36A0E9384}">
      <dsp:nvSpPr>
        <dsp:cNvPr id="0" name=""/>
        <dsp:cNvSpPr/>
      </dsp:nvSpPr>
      <dsp:spPr>
        <a:xfrm>
          <a:off x="3219493" y="2870999"/>
          <a:ext cx="1985948" cy="1985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+mj-lt"/>
            </a:rPr>
            <a:t>АЧС</a:t>
          </a:r>
          <a:endParaRPr lang="ru-RU" sz="2800" b="1" kern="1200" dirty="0">
            <a:solidFill>
              <a:srgbClr val="FF0000"/>
            </a:solidFill>
            <a:latin typeface="+mj-lt"/>
          </a:endParaRPr>
        </a:p>
      </dsp:txBody>
      <dsp:txXfrm>
        <a:off x="3219493" y="2870999"/>
        <a:ext cx="1985948" cy="1985948"/>
      </dsp:txXfrm>
    </dsp:sp>
    <dsp:sp modelId="{2E6753DA-A5DF-4FBC-95C6-B674608BCE13}">
      <dsp:nvSpPr>
        <dsp:cNvPr id="0" name=""/>
        <dsp:cNvSpPr/>
      </dsp:nvSpPr>
      <dsp:spPr>
        <a:xfrm rot="10800000">
          <a:off x="905015" y="3580975"/>
          <a:ext cx="2187181" cy="565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3FDB3-B1AD-4366-B870-455BE38CA3BA}">
      <dsp:nvSpPr>
        <dsp:cNvPr id="0" name=""/>
        <dsp:cNvSpPr/>
      </dsp:nvSpPr>
      <dsp:spPr>
        <a:xfrm>
          <a:off x="209933" y="3307907"/>
          <a:ext cx="1390163" cy="1112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Транспорт</a:t>
          </a:r>
          <a:endParaRPr lang="ru-RU" sz="900" b="1" kern="1200" dirty="0"/>
        </a:p>
      </dsp:txBody>
      <dsp:txXfrm>
        <a:off x="209933" y="3307907"/>
        <a:ext cx="1390163" cy="1112131"/>
      </dsp:txXfrm>
    </dsp:sp>
    <dsp:sp modelId="{0F199D2B-82FD-4478-B177-ABBBAEB7CF77}">
      <dsp:nvSpPr>
        <dsp:cNvPr id="0" name=""/>
        <dsp:cNvSpPr/>
      </dsp:nvSpPr>
      <dsp:spPr>
        <a:xfrm rot="12600000">
          <a:off x="1201616" y="2474045"/>
          <a:ext cx="2187181" cy="565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5BDE6-9E9A-4305-9E44-AAA82C74ED38}">
      <dsp:nvSpPr>
        <dsp:cNvPr id="0" name=""/>
        <dsp:cNvSpPr/>
      </dsp:nvSpPr>
      <dsp:spPr>
        <a:xfrm>
          <a:off x="653048" y="1654181"/>
          <a:ext cx="1390163" cy="1112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Больные дикие животные </a:t>
          </a:r>
          <a:endParaRPr lang="ru-RU" sz="900" b="1" kern="1200" dirty="0"/>
        </a:p>
      </dsp:txBody>
      <dsp:txXfrm>
        <a:off x="653048" y="1654181"/>
        <a:ext cx="1390163" cy="1112131"/>
      </dsp:txXfrm>
    </dsp:sp>
    <dsp:sp modelId="{B70A9891-A428-4BF0-89C4-3D64E8001FBF}">
      <dsp:nvSpPr>
        <dsp:cNvPr id="0" name=""/>
        <dsp:cNvSpPr/>
      </dsp:nvSpPr>
      <dsp:spPr>
        <a:xfrm rot="14400000">
          <a:off x="2011946" y="1663715"/>
          <a:ext cx="2187181" cy="565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7825A-A1CC-4BC2-AD97-D14750440DDD}">
      <dsp:nvSpPr>
        <dsp:cNvPr id="0" name=""/>
        <dsp:cNvSpPr/>
      </dsp:nvSpPr>
      <dsp:spPr>
        <a:xfrm>
          <a:off x="1863659" y="443570"/>
          <a:ext cx="1390163" cy="1112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                                                                                                                                                         Человек </a:t>
          </a:r>
          <a:endParaRPr lang="ru-RU" sz="900" b="1" kern="1200" dirty="0"/>
        </a:p>
      </dsp:txBody>
      <dsp:txXfrm>
        <a:off x="1863659" y="443570"/>
        <a:ext cx="1390163" cy="1112131"/>
      </dsp:txXfrm>
    </dsp:sp>
    <dsp:sp modelId="{1F734940-3243-466C-9242-B3F065BD929E}">
      <dsp:nvSpPr>
        <dsp:cNvPr id="0" name=""/>
        <dsp:cNvSpPr/>
      </dsp:nvSpPr>
      <dsp:spPr>
        <a:xfrm rot="16200000">
          <a:off x="3118877" y="1367114"/>
          <a:ext cx="2187181" cy="565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3A2E2-3F14-4C7F-AD86-7C06E71353C9}">
      <dsp:nvSpPr>
        <dsp:cNvPr id="0" name=""/>
        <dsp:cNvSpPr/>
      </dsp:nvSpPr>
      <dsp:spPr>
        <a:xfrm>
          <a:off x="3517386" y="455"/>
          <a:ext cx="1390163" cy="1112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Зараженная подстилка</a:t>
          </a:r>
          <a:endParaRPr lang="ru-RU" sz="900" b="1" kern="1200" dirty="0"/>
        </a:p>
      </dsp:txBody>
      <dsp:txXfrm>
        <a:off x="3517386" y="455"/>
        <a:ext cx="1390163" cy="1112131"/>
      </dsp:txXfrm>
    </dsp:sp>
    <dsp:sp modelId="{9E8D953C-D535-47CD-BCE1-8F6189F0BE8F}">
      <dsp:nvSpPr>
        <dsp:cNvPr id="0" name=""/>
        <dsp:cNvSpPr/>
      </dsp:nvSpPr>
      <dsp:spPr>
        <a:xfrm rot="18000000">
          <a:off x="4225807" y="1663715"/>
          <a:ext cx="2187181" cy="565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E38EB-6E74-4120-BB0C-62B264F56166}">
      <dsp:nvSpPr>
        <dsp:cNvPr id="0" name=""/>
        <dsp:cNvSpPr/>
      </dsp:nvSpPr>
      <dsp:spPr>
        <a:xfrm>
          <a:off x="5171112" y="443570"/>
          <a:ext cx="1390163" cy="1112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Птицы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грызуны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насекомые</a:t>
          </a:r>
          <a:endParaRPr lang="ru-RU" sz="900" b="1" kern="1200" dirty="0"/>
        </a:p>
      </dsp:txBody>
      <dsp:txXfrm>
        <a:off x="5171112" y="443570"/>
        <a:ext cx="1390163" cy="1112131"/>
      </dsp:txXfrm>
    </dsp:sp>
    <dsp:sp modelId="{E5A0C853-47A6-44AC-931F-CA20B8E3A800}">
      <dsp:nvSpPr>
        <dsp:cNvPr id="0" name=""/>
        <dsp:cNvSpPr/>
      </dsp:nvSpPr>
      <dsp:spPr>
        <a:xfrm rot="19800000">
          <a:off x="5036137" y="2474045"/>
          <a:ext cx="2187181" cy="565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A8EC8-98CB-41BE-ADAF-D12B9E3BD5FA}">
      <dsp:nvSpPr>
        <dsp:cNvPr id="0" name=""/>
        <dsp:cNvSpPr/>
      </dsp:nvSpPr>
      <dsp:spPr>
        <a:xfrm>
          <a:off x="6381723" y="1654181"/>
          <a:ext cx="1390163" cy="1112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Пастбища</a:t>
          </a:r>
          <a:endParaRPr lang="ru-RU" sz="900" b="1" kern="1200" dirty="0"/>
        </a:p>
      </dsp:txBody>
      <dsp:txXfrm>
        <a:off x="6381723" y="1654181"/>
        <a:ext cx="1390163" cy="1112131"/>
      </dsp:txXfrm>
    </dsp:sp>
    <dsp:sp modelId="{8095BBE8-DF4B-4BAF-9CD5-5AD9980BAD32}">
      <dsp:nvSpPr>
        <dsp:cNvPr id="0" name=""/>
        <dsp:cNvSpPr/>
      </dsp:nvSpPr>
      <dsp:spPr>
        <a:xfrm>
          <a:off x="5332738" y="3580975"/>
          <a:ext cx="2187181" cy="565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074AF-ADFB-4381-8A42-36CBF6AA447A}">
      <dsp:nvSpPr>
        <dsp:cNvPr id="0" name=""/>
        <dsp:cNvSpPr/>
      </dsp:nvSpPr>
      <dsp:spPr>
        <a:xfrm>
          <a:off x="6824838" y="3307907"/>
          <a:ext cx="1390163" cy="1112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 </a:t>
          </a: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 Зараженный </a:t>
          </a:r>
          <a:r>
            <a:rPr lang="ru-RU" sz="900" b="1" kern="1200" dirty="0" smtClean="0"/>
            <a:t>корм</a:t>
          </a:r>
          <a:endParaRPr lang="ru-RU" sz="900" b="1" kern="1200" dirty="0"/>
        </a:p>
      </dsp:txBody>
      <dsp:txXfrm>
        <a:off x="6824838" y="3307907"/>
        <a:ext cx="1390163" cy="11121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3F6D2-FA5B-49A4-9D21-FFABA38C49C8}">
      <dsp:nvSpPr>
        <dsp:cNvPr id="0" name=""/>
        <dsp:cNvSpPr/>
      </dsp:nvSpPr>
      <dsp:spPr>
        <a:xfrm>
          <a:off x="288025" y="1368155"/>
          <a:ext cx="6980955" cy="10001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441056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Полная ликвидация поголовья </a:t>
          </a:r>
          <a:r>
            <a:rPr lang="ru-RU" sz="1600" b="0" kern="1200" dirty="0" smtClean="0"/>
            <a:t>свиней в очаге </a:t>
          </a:r>
          <a:r>
            <a:rPr lang="ru-RU" sz="1600" b="0" kern="1200" dirty="0" smtClean="0"/>
            <a:t>заболевания и угрожаемой зоне  </a:t>
          </a:r>
          <a:r>
            <a:rPr lang="ru-RU" sz="1600" b="0" kern="1200" dirty="0" smtClean="0"/>
            <a:t>бескровным способом</a:t>
          </a:r>
          <a:endParaRPr lang="ru-RU" sz="1600" kern="1200" dirty="0"/>
        </a:p>
      </dsp:txBody>
      <dsp:txXfrm>
        <a:off x="288025" y="1368155"/>
        <a:ext cx="6980955" cy="1000189"/>
      </dsp:txXfrm>
    </dsp:sp>
    <dsp:sp modelId="{F1BEC959-C026-4D12-9562-DFF6B7687F48}">
      <dsp:nvSpPr>
        <dsp:cNvPr id="0" name=""/>
        <dsp:cNvSpPr/>
      </dsp:nvSpPr>
      <dsp:spPr>
        <a:xfrm>
          <a:off x="6298717" y="144013"/>
          <a:ext cx="1000189" cy="10001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CC6B4-D640-4A8F-B75A-7849F0B7BC08}">
      <dsp:nvSpPr>
        <dsp:cNvPr id="0" name=""/>
        <dsp:cNvSpPr/>
      </dsp:nvSpPr>
      <dsp:spPr>
        <a:xfrm>
          <a:off x="288025" y="144011"/>
          <a:ext cx="7412969" cy="10001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441056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угрожаемой зоны </a:t>
          </a:r>
          <a:r>
            <a:rPr lang="ru-RU" sz="1600" kern="1200" dirty="0" smtClean="0"/>
            <a:t>- в радиусе 20 км от очага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зоны </a:t>
          </a:r>
          <a:r>
            <a:rPr lang="ru-RU" sz="1600" kern="1200" dirty="0" smtClean="0"/>
            <a:t>наблюдения - в радиусе 10 км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угрожаемой  зоны</a:t>
          </a:r>
        </a:p>
      </dsp:txBody>
      <dsp:txXfrm>
        <a:off x="288025" y="144011"/>
        <a:ext cx="7412969" cy="1000189"/>
      </dsp:txXfrm>
    </dsp:sp>
    <dsp:sp modelId="{AF68D988-9CF4-46E5-9623-82D44335A972}">
      <dsp:nvSpPr>
        <dsp:cNvPr id="0" name=""/>
        <dsp:cNvSpPr/>
      </dsp:nvSpPr>
      <dsp:spPr>
        <a:xfrm>
          <a:off x="6351047" y="1298800"/>
          <a:ext cx="1000189" cy="10001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C6095-A958-4D45-9395-B01D6C82FBAE}">
      <dsp:nvSpPr>
        <dsp:cNvPr id="0" name=""/>
        <dsp:cNvSpPr/>
      </dsp:nvSpPr>
      <dsp:spPr>
        <a:xfrm>
          <a:off x="288025" y="2592283"/>
          <a:ext cx="7077493" cy="10001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441056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Уничтожение сжиганием павших </a:t>
          </a:r>
          <a:r>
            <a:rPr lang="ru-RU" sz="1600" kern="1200" dirty="0" smtClean="0"/>
            <a:t>свиней, </a:t>
          </a:r>
          <a:r>
            <a:rPr lang="ru-RU" sz="1600" kern="1200" dirty="0" smtClean="0"/>
            <a:t>остатков </a:t>
          </a:r>
          <a:r>
            <a:rPr lang="ru-RU" sz="1600" kern="1200" dirty="0" smtClean="0"/>
            <a:t>кормов, </a:t>
          </a:r>
          <a:r>
            <a:rPr lang="ru-RU" sz="1600" kern="1200" dirty="0" smtClean="0"/>
            <a:t>навоза</a:t>
          </a:r>
          <a:endParaRPr lang="ru-RU" sz="1600" kern="1200" dirty="0"/>
        </a:p>
      </dsp:txBody>
      <dsp:txXfrm>
        <a:off x="288025" y="2592283"/>
        <a:ext cx="7077493" cy="1000189"/>
      </dsp:txXfrm>
    </dsp:sp>
    <dsp:sp modelId="{F9C1DCE0-E3D7-4AEE-8329-AC8C5A51779C}">
      <dsp:nvSpPr>
        <dsp:cNvPr id="0" name=""/>
        <dsp:cNvSpPr/>
      </dsp:nvSpPr>
      <dsp:spPr>
        <a:xfrm>
          <a:off x="6351047" y="2597554"/>
          <a:ext cx="1000189" cy="10001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C2D56-6E9E-45A3-A9CF-0BE0BC000231}">
      <dsp:nvSpPr>
        <dsp:cNvPr id="0" name=""/>
        <dsp:cNvSpPr/>
      </dsp:nvSpPr>
      <dsp:spPr>
        <a:xfrm>
          <a:off x="288025" y="3816422"/>
          <a:ext cx="6768834" cy="10001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441056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Обеззараживание территории и помещений</a:t>
          </a:r>
          <a:endParaRPr lang="ru-RU" sz="1600" kern="1200" dirty="0"/>
        </a:p>
      </dsp:txBody>
      <dsp:txXfrm>
        <a:off x="288025" y="3816422"/>
        <a:ext cx="6768834" cy="1000189"/>
      </dsp:txXfrm>
    </dsp:sp>
    <dsp:sp modelId="{402F5DCD-C3B5-4C5C-9EDB-5EEC90318BC7}">
      <dsp:nvSpPr>
        <dsp:cNvPr id="0" name=""/>
        <dsp:cNvSpPr/>
      </dsp:nvSpPr>
      <dsp:spPr>
        <a:xfrm>
          <a:off x="6611476" y="3896307"/>
          <a:ext cx="479330" cy="10001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E7410E-A87B-482A-8EB3-B210C56D357A}">
      <dsp:nvSpPr>
        <dsp:cNvPr id="0" name=""/>
        <dsp:cNvSpPr/>
      </dsp:nvSpPr>
      <dsp:spPr>
        <a:xfrm>
          <a:off x="1147593" y="2573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3820" rIns="4072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Обеспечение </a:t>
          </a:r>
          <a:r>
            <a:rPr lang="ru-RU" sz="2200" b="0" kern="1200" dirty="0" err="1" smtClean="0"/>
            <a:t>безвыгульного</a:t>
          </a:r>
          <a:r>
            <a:rPr lang="ru-RU" sz="2200" b="0" kern="1200" dirty="0" smtClean="0"/>
            <a:t>  содержания </a:t>
          </a:r>
          <a:r>
            <a:rPr lang="ru-RU" sz="2200" b="0" kern="1200" dirty="0" smtClean="0"/>
            <a:t>свиней</a:t>
          </a:r>
          <a:endParaRPr lang="ru-RU" sz="2200" kern="1200" dirty="0"/>
        </a:p>
      </dsp:txBody>
      <dsp:txXfrm>
        <a:off x="1147593" y="2573"/>
        <a:ext cx="5472684" cy="923459"/>
      </dsp:txXfrm>
    </dsp:sp>
    <dsp:sp modelId="{44085299-E163-494F-9DAE-BE11FFF56CAE}">
      <dsp:nvSpPr>
        <dsp:cNvPr id="0" name=""/>
        <dsp:cNvSpPr/>
      </dsp:nvSpPr>
      <dsp:spPr>
        <a:xfrm>
          <a:off x="6158547" y="2573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FBE43-1921-4A73-A52A-6DD6B90316FF}">
      <dsp:nvSpPr>
        <dsp:cNvPr id="0" name=""/>
        <dsp:cNvSpPr/>
      </dsp:nvSpPr>
      <dsp:spPr>
        <a:xfrm>
          <a:off x="1147593" y="1201692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3820" rIns="4072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 </a:t>
          </a:r>
          <a:r>
            <a:rPr lang="ru-RU" sz="2200" kern="1200" dirty="0" smtClean="0"/>
            <a:t>допущение </a:t>
          </a:r>
          <a:r>
            <a:rPr lang="ru-RU" sz="2200" kern="1200" dirty="0" smtClean="0"/>
            <a:t>контакта свиней </a:t>
          </a:r>
          <a:r>
            <a:rPr lang="ru-RU" sz="2200" kern="1200" dirty="0" smtClean="0"/>
            <a:t>             с </a:t>
          </a:r>
          <a:r>
            <a:rPr lang="ru-RU" sz="2200" kern="1200" dirty="0" smtClean="0"/>
            <a:t>другими животными</a:t>
          </a:r>
          <a:endParaRPr lang="ru-RU" sz="2200" kern="1200" dirty="0"/>
        </a:p>
      </dsp:txBody>
      <dsp:txXfrm>
        <a:off x="1147593" y="1201692"/>
        <a:ext cx="5472684" cy="923459"/>
      </dsp:txXfrm>
    </dsp:sp>
    <dsp:sp modelId="{5706119F-939C-498F-BFE1-2E7B08252CE4}">
      <dsp:nvSpPr>
        <dsp:cNvPr id="0" name=""/>
        <dsp:cNvSpPr/>
      </dsp:nvSpPr>
      <dsp:spPr>
        <a:xfrm>
          <a:off x="6158547" y="1201692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DA68A-77EC-4951-9E6D-9DCB39E74C1C}">
      <dsp:nvSpPr>
        <dsp:cNvPr id="0" name=""/>
        <dsp:cNvSpPr/>
      </dsp:nvSpPr>
      <dsp:spPr>
        <a:xfrm>
          <a:off x="1147593" y="2400811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3820" rIns="4072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Термическая обработка всех кормов, включая пищевые </a:t>
          </a:r>
          <a:r>
            <a:rPr lang="ru-RU" sz="2200" kern="1200" dirty="0" smtClean="0"/>
            <a:t>отходы </a:t>
          </a:r>
        </a:p>
      </dsp:txBody>
      <dsp:txXfrm>
        <a:off x="1147593" y="2400811"/>
        <a:ext cx="5472684" cy="923459"/>
      </dsp:txXfrm>
    </dsp:sp>
    <dsp:sp modelId="{FDA66119-9900-487E-B592-E77047A4DE1D}">
      <dsp:nvSpPr>
        <dsp:cNvPr id="0" name=""/>
        <dsp:cNvSpPr/>
      </dsp:nvSpPr>
      <dsp:spPr>
        <a:xfrm>
          <a:off x="6158547" y="2400811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1D409-6A55-474A-9257-390A71A5BAB1}">
      <dsp:nvSpPr>
        <dsp:cNvPr id="0" name=""/>
        <dsp:cNvSpPr/>
      </dsp:nvSpPr>
      <dsp:spPr>
        <a:xfrm>
          <a:off x="1147593" y="3599929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3820" rIns="4072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Переход на </a:t>
          </a:r>
          <a:r>
            <a:rPr lang="ru-RU" sz="2200" kern="1200" dirty="0" smtClean="0"/>
            <a:t>альтернативное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животноводство</a:t>
          </a:r>
          <a:endParaRPr lang="ru-RU" sz="2200" kern="1200" dirty="0"/>
        </a:p>
      </dsp:txBody>
      <dsp:txXfrm>
        <a:off x="1147593" y="3599929"/>
        <a:ext cx="5472684" cy="923459"/>
      </dsp:txXfrm>
    </dsp:sp>
    <dsp:sp modelId="{7DCA3930-6FC9-4109-ADBC-8AD2E438D109}">
      <dsp:nvSpPr>
        <dsp:cNvPr id="0" name=""/>
        <dsp:cNvSpPr/>
      </dsp:nvSpPr>
      <dsp:spPr>
        <a:xfrm>
          <a:off x="6158547" y="3599929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7435D6-DEAB-4988-8797-6D3D03895E72}">
      <dsp:nvSpPr>
        <dsp:cNvPr id="0" name=""/>
        <dsp:cNvSpPr/>
      </dsp:nvSpPr>
      <dsp:spPr>
        <a:xfrm>
          <a:off x="0" y="0"/>
          <a:ext cx="4896544" cy="48965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0F19C-DD66-42CC-8C3E-534071C03D66}">
      <dsp:nvSpPr>
        <dsp:cNvPr id="0" name=""/>
        <dsp:cNvSpPr/>
      </dsp:nvSpPr>
      <dsp:spPr>
        <a:xfrm>
          <a:off x="2448272" y="0"/>
          <a:ext cx="5832647" cy="4896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Все категории хозяйств,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включая ЛПХ</a:t>
          </a:r>
          <a:endParaRPr lang="ru-RU" sz="3400" kern="1200" dirty="0"/>
        </a:p>
      </dsp:txBody>
      <dsp:txXfrm>
        <a:off x="2448272" y="0"/>
        <a:ext cx="2916323" cy="2325858"/>
      </dsp:txXfrm>
    </dsp:sp>
    <dsp:sp modelId="{3F5577C7-53BA-4EAA-B118-3822B6BE62FD}">
      <dsp:nvSpPr>
        <dsp:cNvPr id="0" name=""/>
        <dsp:cNvSpPr/>
      </dsp:nvSpPr>
      <dsp:spPr>
        <a:xfrm>
          <a:off x="1285342" y="2325858"/>
          <a:ext cx="2325858" cy="23258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8CDDA-1B17-411A-BFCA-7A3DD91469A4}">
      <dsp:nvSpPr>
        <dsp:cNvPr id="0" name=""/>
        <dsp:cNvSpPr/>
      </dsp:nvSpPr>
      <dsp:spPr>
        <a:xfrm>
          <a:off x="2448272" y="2325858"/>
          <a:ext cx="5832647" cy="2325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Постановление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от 11.12.2017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№ 469-а</a:t>
          </a:r>
          <a:endParaRPr lang="ru-RU" sz="2800" kern="1200" dirty="0"/>
        </a:p>
      </dsp:txBody>
      <dsp:txXfrm>
        <a:off x="2448272" y="2325858"/>
        <a:ext cx="2916323" cy="2325858"/>
      </dsp:txXfrm>
    </dsp:sp>
    <dsp:sp modelId="{EB018588-0353-4321-BFA4-E7BC53BAC9E2}">
      <dsp:nvSpPr>
        <dsp:cNvPr id="0" name=""/>
        <dsp:cNvSpPr/>
      </dsp:nvSpPr>
      <dsp:spPr>
        <a:xfrm>
          <a:off x="5364596" y="0"/>
          <a:ext cx="2916323" cy="23258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Возмещение приобретения крупного и (или) мелкого рогатого скота </a:t>
          </a:r>
          <a:br>
            <a:rPr lang="ru-RU" sz="1300" kern="1200" dirty="0" smtClean="0"/>
          </a:br>
          <a:r>
            <a:rPr lang="ru-RU" sz="1300" kern="1200" dirty="0" smtClean="0"/>
            <a:t>в размере 25 тысяч </a:t>
          </a:r>
          <a:r>
            <a:rPr lang="ru-RU" sz="1300" kern="1200" dirty="0" smtClean="0"/>
            <a:t>рублей                   на 1 условную голову 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 1 корову - 25 000 руб.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 1 теленка  - 15 000  руб.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 1 овцу или козу (без овец романовской породы) - 2 500  руб.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 1 овцу романовской породы - 7 500 руб.</a:t>
          </a:r>
          <a:endParaRPr lang="ru-RU" sz="1300" kern="1200" dirty="0"/>
        </a:p>
      </dsp:txBody>
      <dsp:txXfrm>
        <a:off x="5364596" y="0"/>
        <a:ext cx="2916323" cy="2325858"/>
      </dsp:txXfrm>
    </dsp:sp>
    <dsp:sp modelId="{C814256B-E763-409C-97E7-FDBB01D945A3}">
      <dsp:nvSpPr>
        <dsp:cNvPr id="0" name=""/>
        <dsp:cNvSpPr/>
      </dsp:nvSpPr>
      <dsp:spPr>
        <a:xfrm>
          <a:off x="5364596" y="2325858"/>
          <a:ext cx="2916323" cy="23258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«О порядке предоставления субсидий на возмещение части затрат из областного бюджета всем категориям хозяйств, включая личные подсобные хозяйства, занимающимся содержанием и разведением свиней, по переводу хозяйств на альтернативные виды животноводства»</a:t>
          </a:r>
          <a:endParaRPr lang="ru-RU" sz="1300" kern="1200" dirty="0"/>
        </a:p>
      </dsp:txBody>
      <dsp:txXfrm>
        <a:off x="5364596" y="2325858"/>
        <a:ext cx="2916323" cy="232585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2B3D67-9E46-47D5-A427-BE8D8CE04F92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Обратиться </a:t>
          </a:r>
          <a:r>
            <a:rPr lang="ru-RU" sz="2100" b="1" kern="1200" dirty="0" smtClean="0"/>
            <a:t>за поддержкой с </a:t>
          </a:r>
          <a:r>
            <a:rPr lang="ru-RU" sz="2100" b="1" kern="1200" dirty="0" smtClean="0"/>
            <a:t>пакетом документов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 Департамент АПК Костромской области </a:t>
          </a:r>
          <a:endParaRPr lang="ru-RU" sz="2100" b="1" kern="1200" dirty="0"/>
        </a:p>
      </dsp:txBody>
      <dsp:txXfrm>
        <a:off x="0" y="3406931"/>
        <a:ext cx="8229600" cy="1118231"/>
      </dsp:txXfrm>
    </dsp:sp>
    <dsp:sp modelId="{D99AE58A-973F-4F92-B481-928C54A1DD65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Приобрести крупный и (или) мелкий рогатый скот</a:t>
          </a:r>
          <a:endParaRPr lang="ru-RU" sz="2100" b="1" kern="1200" dirty="0"/>
        </a:p>
      </dsp:txBody>
      <dsp:txXfrm>
        <a:off x="0" y="1703865"/>
        <a:ext cx="8229600" cy="603663"/>
      </dsp:txXfrm>
    </dsp:sp>
    <dsp:sp modelId="{41008196-AF52-4F43-AE8B-D6DE046FC2DA}">
      <dsp:nvSpPr>
        <dsp:cNvPr id="0" name=""/>
        <dsp:cNvSpPr/>
      </dsp:nvSpPr>
      <dsp:spPr>
        <a:xfrm>
          <a:off x="0" y="2307529"/>
          <a:ext cx="20573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358775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Коровы</a:t>
          </a:r>
          <a:endParaRPr lang="ru-RU" sz="1000" kern="1200" dirty="0"/>
        </a:p>
      </dsp:txBody>
      <dsp:txXfrm>
        <a:off x="0" y="2307529"/>
        <a:ext cx="2057399" cy="514231"/>
      </dsp:txXfrm>
    </dsp:sp>
    <dsp:sp modelId="{8315F0C4-DFE8-49FF-A413-187E5DCB3610}">
      <dsp:nvSpPr>
        <dsp:cNvPr id="0" name=""/>
        <dsp:cNvSpPr/>
      </dsp:nvSpPr>
      <dsp:spPr>
        <a:xfrm>
          <a:off x="2057400" y="2307529"/>
          <a:ext cx="20573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71755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Телята</a:t>
          </a:r>
          <a:endParaRPr lang="ru-RU" sz="1000" kern="1200" dirty="0"/>
        </a:p>
      </dsp:txBody>
      <dsp:txXfrm>
        <a:off x="2057400" y="2307529"/>
        <a:ext cx="2057399" cy="514231"/>
      </dsp:txXfrm>
    </dsp:sp>
    <dsp:sp modelId="{C4267013-8C5E-4187-8920-91FC16E65920}">
      <dsp:nvSpPr>
        <dsp:cNvPr id="0" name=""/>
        <dsp:cNvSpPr/>
      </dsp:nvSpPr>
      <dsp:spPr>
        <a:xfrm>
          <a:off x="4114800" y="2307529"/>
          <a:ext cx="20573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Козы</a:t>
          </a:r>
          <a:endParaRPr lang="ru-RU" sz="1000" kern="1200" dirty="0"/>
        </a:p>
      </dsp:txBody>
      <dsp:txXfrm>
        <a:off x="4114800" y="2307529"/>
        <a:ext cx="2057399" cy="514231"/>
      </dsp:txXfrm>
    </dsp:sp>
    <dsp:sp modelId="{1A2C0F66-F1A4-4071-9CEC-1ED88094D139}">
      <dsp:nvSpPr>
        <dsp:cNvPr id="0" name=""/>
        <dsp:cNvSpPr/>
      </dsp:nvSpPr>
      <dsp:spPr>
        <a:xfrm>
          <a:off x="6172199" y="2307529"/>
          <a:ext cx="20573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447675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Овцы</a:t>
          </a:r>
          <a:endParaRPr lang="ru-RU" sz="1000" kern="1200" dirty="0"/>
        </a:p>
      </dsp:txBody>
      <dsp:txXfrm>
        <a:off x="6172199" y="2307529"/>
        <a:ext cx="2057399" cy="514231"/>
      </dsp:txXfrm>
    </dsp:sp>
    <dsp:sp modelId="{1CB7649F-84D6-42B9-BAB8-800F68EA0D09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Забить все имеющееся поголовье свиней</a:t>
          </a:r>
          <a:endParaRPr lang="ru-RU" sz="2100" b="1" kern="1200" dirty="0"/>
        </a:p>
      </dsp:txBody>
      <dsp:txXfrm>
        <a:off x="0" y="799"/>
        <a:ext cx="8229600" cy="603663"/>
      </dsp:txXfrm>
    </dsp:sp>
    <dsp:sp modelId="{A6F6843A-7B54-4D9A-AC80-F3504C30A7B7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/>
            <a:t>Взять копию акта об убое свиней с указанием состояния здоровья свиней на момент убоя, заверенную специалистами учреждений, подведомственных управлению ветеринарии Костромской области</a:t>
          </a:r>
          <a:endParaRPr lang="ru-RU" sz="1000" kern="1200" dirty="0"/>
        </a:p>
      </dsp:txBody>
      <dsp:txXfrm>
        <a:off x="0" y="604463"/>
        <a:ext cx="4114799" cy="514231"/>
      </dsp:txXfrm>
    </dsp:sp>
    <dsp:sp modelId="{E312DA0C-9012-491A-BD32-8D2E5206F5FA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/>
            <a:t>Обязательство об отказе содержать свиней в течение 5 лет</a:t>
          </a:r>
          <a:endParaRPr lang="ru-RU" sz="1000" kern="1200" dirty="0"/>
        </a:p>
      </dsp:txBody>
      <dsp:txXfrm>
        <a:off x="4114800" y="604463"/>
        <a:ext cx="4114799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84D10-5384-43FE-9362-6B9866EAB188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8ED02-B1DC-4DB0-8BE7-263911D88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8ED02-B1DC-4DB0-8BE7-263911D88BE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968E-D69B-4D92-B96A-14652DFAEC09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4539-62C1-4260-A780-18B819464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968E-D69B-4D92-B96A-14652DFAEC09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4539-62C1-4260-A780-18B819464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968E-D69B-4D92-B96A-14652DFAEC09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4539-62C1-4260-A780-18B819464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968E-D69B-4D92-B96A-14652DFAEC09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4539-62C1-4260-A780-18B819464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968E-D69B-4D92-B96A-14652DFAEC09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4539-62C1-4260-A780-18B819464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968E-D69B-4D92-B96A-14652DFAEC09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4539-62C1-4260-A780-18B819464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968E-D69B-4D92-B96A-14652DFAEC09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4539-62C1-4260-A780-18B819464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968E-D69B-4D92-B96A-14652DFAEC09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4539-62C1-4260-A780-18B819464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968E-D69B-4D92-B96A-14652DFAEC09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4539-62C1-4260-A780-18B819464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968E-D69B-4D92-B96A-14652DFAEC09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4539-62C1-4260-A780-18B819464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968E-D69B-4D92-B96A-14652DFAEC09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4539-62C1-4260-A780-18B819464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968E-D69B-4D92-B96A-14652DFAEC09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24539-62C1-4260-A780-18B819464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Распространение</a:t>
            </a:r>
            <a:r>
              <a:rPr kumimoji="0" lang="ru-RU" sz="61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африканской чумы свиней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kumimoji="0" lang="ru-RU" sz="61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lang="ru-RU" sz="6100" dirty="0" smtClean="0"/>
              <a:t>граничащих с Костромской областью</a:t>
            </a:r>
            <a:endParaRPr lang="ru-RU" sz="3000" dirty="0" smtClean="0"/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100" dirty="0" smtClean="0"/>
              <a:t>регионах </a:t>
            </a:r>
          </a:p>
        </p:txBody>
      </p:sp>
      <p:pic>
        <p:nvPicPr>
          <p:cNvPr id="17" name="Рисунок 16" descr="01_page-0001.jpg"/>
          <p:cNvPicPr>
            <a:picLocks noChangeAspect="1"/>
          </p:cNvPicPr>
          <p:nvPr/>
        </p:nvPicPr>
        <p:blipFill>
          <a:blip r:embed="rId2" cstate="print"/>
          <a:srcRect t="29955" r="61026" b="29955"/>
          <a:stretch>
            <a:fillRect/>
          </a:stretch>
        </p:blipFill>
        <p:spPr>
          <a:xfrm>
            <a:off x="1115616" y="1471670"/>
            <a:ext cx="6840760" cy="497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01_page-00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6" t="86750" r="68112"/>
          <a:stretch>
            <a:fillRect/>
          </a:stretch>
        </p:blipFill>
        <p:spPr>
          <a:xfrm>
            <a:off x="5868144" y="5661248"/>
            <a:ext cx="2808312" cy="856793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644008" y="2924944"/>
            <a:ext cx="10182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Костромская </a:t>
            </a:r>
          </a:p>
          <a:p>
            <a:r>
              <a:rPr lang="ru-RU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обл.</a:t>
            </a:r>
            <a:endParaRPr lang="ru-RU" sz="105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381328"/>
            <a:ext cx="3088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данным сайта Россельхознадзора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Пути заражения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100" dirty="0" smtClean="0"/>
              <a:t>африканской чумой свиней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556792"/>
          <a:ext cx="8424936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il_1588xN.1583519262_p7r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67944" y="4509120"/>
            <a:ext cx="1344149" cy="1008112"/>
          </a:xfrm>
          <a:prstGeom prst="rect">
            <a:avLst/>
          </a:prstGeom>
          <a:solidFill>
            <a:srgbClr val="FFFFFF">
              <a:shade val="85000"/>
              <a:alpha val="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truck-silhouette-vector-1595681.jp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03" b="31992"/>
          <a:stretch>
            <a:fillRect/>
          </a:stretch>
        </p:blipFill>
        <p:spPr>
          <a:xfrm>
            <a:off x="899592" y="4941168"/>
            <a:ext cx="1150303" cy="576064"/>
          </a:xfrm>
          <a:prstGeom prst="rect">
            <a:avLst/>
          </a:prstGeom>
          <a:solidFill>
            <a:srgbClr val="FFFFFF">
              <a:shade val="85000"/>
              <a:alpha val="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орм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4941168"/>
            <a:ext cx="893911" cy="459247"/>
          </a:xfrm>
          <a:prstGeom prst="rect">
            <a:avLst/>
          </a:prstGeom>
        </p:spPr>
      </p:pic>
      <p:pic>
        <p:nvPicPr>
          <p:cNvPr id="9" name="Рисунок 8" descr="пастбище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375" r="126"/>
          <a:stretch>
            <a:fillRect/>
          </a:stretch>
        </p:blipFill>
        <p:spPr>
          <a:xfrm flipH="1">
            <a:off x="7308304" y="3284984"/>
            <a:ext cx="936104" cy="690071"/>
          </a:xfrm>
          <a:prstGeom prst="rect">
            <a:avLst/>
          </a:prstGeom>
        </p:spPr>
      </p:pic>
      <p:pic>
        <p:nvPicPr>
          <p:cNvPr id="11" name="Рисунок 10" descr="кабан.jp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350" r="4851" b="15351"/>
          <a:stretch>
            <a:fillRect/>
          </a:stretch>
        </p:blipFill>
        <p:spPr>
          <a:xfrm>
            <a:off x="1475656" y="3284984"/>
            <a:ext cx="790950" cy="576064"/>
          </a:xfrm>
          <a:prstGeom prst="rect">
            <a:avLst/>
          </a:prstGeom>
          <a:solidFill>
            <a:srgbClr val="FFFFFF">
              <a:shade val="85000"/>
              <a:alpha val="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птица1.jpg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24128" y="2060848"/>
            <a:ext cx="680090" cy="720080"/>
          </a:xfrm>
          <a:prstGeom prst="rect">
            <a:avLst/>
          </a:prstGeom>
          <a:solidFill>
            <a:srgbClr val="FFFFFF">
              <a:shade val="85000"/>
              <a:alpha val="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_003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" r="42588"/>
          <a:stretch>
            <a:fillRect/>
          </a:stretch>
        </p:blipFill>
        <p:spPr>
          <a:xfrm>
            <a:off x="4427984" y="1628800"/>
            <a:ext cx="728465" cy="721246"/>
          </a:xfrm>
          <a:prstGeom prst="rect">
            <a:avLst/>
          </a:prstGeom>
          <a:solidFill>
            <a:srgbClr val="FFFFFF">
              <a:shade val="85000"/>
              <a:alpha val="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крысомолы-набор-крыс-силуэтов-15756005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45139"/>
          <a:stretch>
            <a:fillRect/>
          </a:stretch>
        </p:blipFill>
        <p:spPr>
          <a:xfrm>
            <a:off x="6444208" y="2060848"/>
            <a:ext cx="697082" cy="608664"/>
          </a:xfrm>
          <a:prstGeom prst="rect">
            <a:avLst/>
          </a:prstGeom>
        </p:spPr>
      </p:pic>
      <p:pic>
        <p:nvPicPr>
          <p:cNvPr id="12" name="Рисунок 11" descr="человек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2132856"/>
            <a:ext cx="340116" cy="5692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Мероприятия по борьбе с африканской</a:t>
            </a:r>
            <a:r>
              <a:rPr kumimoji="0" lang="ru-RU" sz="61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чумой свиней в очаге заражения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 descr="молния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60233" y="2924944"/>
            <a:ext cx="1512167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 l="62095" r="10267" b="53061"/>
          <a:stretch>
            <a:fillRect/>
          </a:stretch>
        </p:blipFill>
        <p:spPr>
          <a:xfrm>
            <a:off x="6660232" y="4092222"/>
            <a:ext cx="1512168" cy="1194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i (1).jp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60232" y="5333276"/>
            <a:ext cx="1512168" cy="117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зоны.jp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42451" y="1720784"/>
            <a:ext cx="1529949" cy="1105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7236296" y="1988840"/>
            <a:ext cx="72008" cy="21602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020272" y="1844824"/>
            <a:ext cx="0" cy="21602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Меры по </a:t>
            </a:r>
            <a:r>
              <a:rPr kumimoji="0" lang="ru-RU" sz="6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предотвращению распространения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африканской</a:t>
            </a:r>
            <a:r>
              <a:rPr kumimoji="0" lang="ru-RU" sz="61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чумы свиней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3"/>
          <p:cNvGrpSpPr/>
          <p:nvPr/>
        </p:nvGrpSpPr>
        <p:grpSpPr>
          <a:xfrm>
            <a:off x="6516216" y="1556792"/>
            <a:ext cx="1584176" cy="1008112"/>
            <a:chOff x="4067944" y="4221088"/>
            <a:chExt cx="2316480" cy="1591056"/>
          </a:xfrm>
        </p:grpSpPr>
        <p:pic>
          <p:nvPicPr>
            <p:cNvPr id="6" name="Рисунок 5" descr="Рисунок2.jp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C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067944" y="4221088"/>
              <a:ext cx="2316480" cy="159105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5148064" y="4365104"/>
              <a:ext cx="0" cy="129614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508104" y="4365104"/>
              <a:ext cx="0" cy="129614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868144" y="4365104"/>
              <a:ext cx="0" cy="129614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5220072" y="5229200"/>
            <a:ext cx="3456384" cy="870358"/>
            <a:chOff x="4788024" y="5085184"/>
            <a:chExt cx="3456384" cy="870358"/>
          </a:xfrm>
        </p:grpSpPr>
        <p:pic>
          <p:nvPicPr>
            <p:cNvPr id="25" name="Рисунок 24" descr="animals.png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FFC000">
                  <a:tint val="45000"/>
                  <a:satMod val="400000"/>
                </a:srgbClr>
              </a:duotone>
            </a:blip>
            <a:srcRect l="35825" t="1569" r="46850" b="70081"/>
            <a:stretch>
              <a:fillRect/>
            </a:stretch>
          </p:blipFill>
          <p:spPr>
            <a:xfrm>
              <a:off x="7452320" y="5085184"/>
              <a:ext cx="792088" cy="8640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</p:pic>
        <p:pic>
          <p:nvPicPr>
            <p:cNvPr id="26" name="Рисунок 25" descr="animals.png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FFC000">
                  <a:tint val="45000"/>
                  <a:satMod val="400000"/>
                </a:srgbClr>
              </a:duotone>
            </a:blip>
            <a:srcRect l="53150" t="6295" r="28738" b="72443"/>
            <a:stretch>
              <a:fillRect/>
            </a:stretch>
          </p:blipFill>
          <p:spPr>
            <a:xfrm>
              <a:off x="6156176" y="5085184"/>
              <a:ext cx="1112124" cy="870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Рисунок 26" descr="animals.png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FFC000">
                  <a:tint val="45000"/>
                  <a:satMod val="400000"/>
                </a:srgbClr>
              </a:duotone>
            </a:blip>
            <a:srcRect l="61812" t="32281" r="5901" b="35825"/>
            <a:stretch>
              <a:fillRect/>
            </a:stretch>
          </p:blipFill>
          <p:spPr>
            <a:xfrm>
              <a:off x="4788024" y="5085184"/>
              <a:ext cx="1224136" cy="8061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6" name="Рисунок 15" descr="33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68"/>
          <a:stretch>
            <a:fillRect/>
          </a:stretch>
        </p:blipFill>
        <p:spPr>
          <a:xfrm>
            <a:off x="6635186" y="3841661"/>
            <a:ext cx="920450" cy="7399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pic>
        <p:nvPicPr>
          <p:cNvPr id="15" name="Рисунок 14" descr="unnamed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 l="17228" r="12263" b="20294"/>
          <a:stretch>
            <a:fillRect/>
          </a:stretch>
        </p:blipFill>
        <p:spPr>
          <a:xfrm>
            <a:off x="6372200" y="3789040"/>
            <a:ext cx="1512168" cy="1368152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6516216" y="2636912"/>
            <a:ext cx="1368152" cy="1080120"/>
            <a:chOff x="1691680" y="4365104"/>
            <a:chExt cx="2088232" cy="1800200"/>
          </a:xfrm>
        </p:grpSpPr>
        <p:pic>
          <p:nvPicPr>
            <p:cNvPr id="18" name="Рисунок 17" descr="animals.png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FFC000">
                  <a:tint val="45000"/>
                  <a:satMod val="400000"/>
                </a:srgbClr>
              </a:duotone>
            </a:blip>
            <a:srcRect l="32980" t="9280" r="7217" b="13389"/>
            <a:stretch>
              <a:fillRect/>
            </a:stretch>
          </p:blipFill>
          <p:spPr>
            <a:xfrm>
              <a:off x="1691680" y="4365104"/>
              <a:ext cx="2088232" cy="18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Знак запрета 18"/>
            <p:cNvSpPr/>
            <p:nvPr/>
          </p:nvSpPr>
          <p:spPr>
            <a:xfrm>
              <a:off x="1691680" y="4365104"/>
              <a:ext cx="2088232" cy="1728192"/>
            </a:xfrm>
            <a:prstGeom prst="noSmoking">
              <a:avLst>
                <a:gd name="adj" fmla="val 452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6100" dirty="0" smtClean="0"/>
              <a:t>Меры поддержки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при переходе на альтернативное животноводство</a:t>
            </a:r>
            <a:endParaRPr lang="ru-RU" sz="30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628800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45251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5373216"/>
            <a:ext cx="792088" cy="9112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Этапы получения поддержки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animals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 l="61812" t="32281" r="5901" b="35825"/>
          <a:stretch>
            <a:fillRect/>
          </a:stretch>
        </p:blipFill>
        <p:spPr>
          <a:xfrm>
            <a:off x="1691680" y="3933056"/>
            <a:ext cx="656073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nimals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 l="35825" t="1569" r="46850" b="70081"/>
          <a:stretch>
            <a:fillRect/>
          </a:stretch>
        </p:blipFill>
        <p:spPr>
          <a:xfrm>
            <a:off x="5940152" y="3933056"/>
            <a:ext cx="396044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animals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 l="53150" t="6295" r="28738" b="72443"/>
          <a:stretch>
            <a:fillRect/>
          </a:stretch>
        </p:blipFill>
        <p:spPr>
          <a:xfrm>
            <a:off x="7668344" y="3933056"/>
            <a:ext cx="560063" cy="43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ñ‡ðµñ€ð½o-ð±ðµð»ñ‹ðµ-ñ_ð¸ð»ñƒñ_ñ‚ñ‹-ð²ðµðºñ‚oñ€ð°-ñ_ðºoñ‚ð¸ð½-ðºð°ñ‡ðµñ_ñ‚ð²ðµð½ð½ñ‹ðµ-ð±ñ‹ðºð°-ðºoñ€oð²ñ‹-ð¸-ð¸ðºñ€ñ‹-140117507.jp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 l="58859" t="60547" r="-202"/>
          <a:stretch>
            <a:fillRect/>
          </a:stretch>
        </p:blipFill>
        <p:spPr>
          <a:xfrm>
            <a:off x="3851920" y="3933056"/>
            <a:ext cx="558961" cy="44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378</TotalTime>
  <Words>281</Words>
  <Application>Microsoft Office PowerPoint</Application>
  <PresentationFormat>Экран (4:3)</PresentationFormat>
  <Paragraphs>77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Меры поддержки  при переходе на альтернативное животноводство</vt:lpstr>
      <vt:lpstr>Этапы получения поддержки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kabanovaov</dc:creator>
  <cp:lastModifiedBy>kabanovaov</cp:lastModifiedBy>
  <cp:revision>90</cp:revision>
  <dcterms:created xsi:type="dcterms:W3CDTF">2021-07-27T05:15:13Z</dcterms:created>
  <dcterms:modified xsi:type="dcterms:W3CDTF">2021-07-27T14:07:04Z</dcterms:modified>
</cp:coreProperties>
</file>