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42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7"/>
            <a:ext cx="4248472" cy="1970535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Объект: Благоустройство дворовой территории  с. Сущево Костромского района Костромской области ул. Советская д.18</a:t>
            </a:r>
            <a:r>
              <a:rPr lang="ru-RU" sz="900" dirty="0" smtClean="0"/>
              <a:t/>
            </a:r>
            <a:br>
              <a:rPr lang="ru-RU" sz="900" dirty="0" smtClean="0"/>
            </a:br>
            <a:endParaRPr lang="ru-RU" sz="9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708920"/>
            <a:ext cx="4032448" cy="29523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0" t="26789" r="25072" b="22434"/>
          <a:stretch/>
        </p:blipFill>
        <p:spPr bwMode="auto">
          <a:xfrm>
            <a:off x="5076056" y="116632"/>
            <a:ext cx="3733800" cy="211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52120" y="3331840"/>
            <a:ext cx="2952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Подрядчик: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«РОСТРА»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Рашидов Р.А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52120" y="5151833"/>
            <a:ext cx="3378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работ : 01.06.2022 г.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Окончание работ: 06.07.2022г.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8" t="28297" r="22474" b="20417"/>
          <a:stretch/>
        </p:blipFill>
        <p:spPr bwMode="auto">
          <a:xfrm>
            <a:off x="151909" y="2396302"/>
            <a:ext cx="5403820" cy="3502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78210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36</Words>
  <Application>Microsoft Office PowerPoint</Application>
  <PresentationFormat>Экран (4:3)</PresentationFormat>
  <Paragraphs>6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Объект: Благоустройство дворовой территории  с. Сущево Костромского района Костромской области ул. Советская д.18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Объект: Благоустройство дворовой территории  с. Сущево Костромского района Костромской области ул. Советская д.18 </dc:title>
  <dc:creator>Mezhved</dc:creator>
  <cp:lastModifiedBy>Mezhved</cp:lastModifiedBy>
  <cp:revision>2</cp:revision>
  <cp:lastPrinted>2022-07-19T07:56:39Z</cp:lastPrinted>
  <dcterms:created xsi:type="dcterms:W3CDTF">2022-07-19T07:36:26Z</dcterms:created>
  <dcterms:modified xsi:type="dcterms:W3CDTF">2022-07-19T07:58:52Z</dcterms:modified>
</cp:coreProperties>
</file>